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57" r:id="rId4"/>
    <p:sldId id="270" r:id="rId5"/>
    <p:sldId id="264" r:id="rId6"/>
    <p:sldId id="282" r:id="rId7"/>
    <p:sldId id="271" r:id="rId8"/>
    <p:sldId id="321" r:id="rId9"/>
    <p:sldId id="289" r:id="rId10"/>
    <p:sldId id="305" r:id="rId11"/>
    <p:sldId id="304" r:id="rId12"/>
    <p:sldId id="293" r:id="rId13"/>
    <p:sldId id="294" r:id="rId14"/>
    <p:sldId id="322" r:id="rId15"/>
    <p:sldId id="272" r:id="rId16"/>
    <p:sldId id="279" r:id="rId17"/>
    <p:sldId id="307" r:id="rId18"/>
    <p:sldId id="311" r:id="rId19"/>
    <p:sldId id="314" r:id="rId20"/>
    <p:sldId id="273" r:id="rId21"/>
    <p:sldId id="302" r:id="rId22"/>
    <p:sldId id="323" r:id="rId23"/>
    <p:sldId id="324" r:id="rId24"/>
    <p:sldId id="306" r:id="rId25"/>
    <p:sldId id="278" r:id="rId26"/>
    <p:sldId id="269" r:id="rId27"/>
  </p:sldIdLst>
  <p:sldSz cx="12192000" cy="6858000"/>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5" autoAdjust="0"/>
    <p:restoredTop sz="94660"/>
  </p:normalViewPr>
  <p:slideViewPr>
    <p:cSldViewPr snapToGrid="0">
      <p:cViewPr varScale="1">
        <p:scale>
          <a:sx n="114" d="100"/>
          <a:sy n="114" d="100"/>
        </p:scale>
        <p:origin x="18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D026C3-93EC-467D-9136-CEE2C5CBF15A}"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s-MX"/>
        </a:p>
      </dgm:t>
    </dgm:pt>
    <dgm:pt modelId="{93F2128F-1321-4431-8F47-BF7F4C8A4891}">
      <dgm:prSet phldrT="[Texto]"/>
      <dgm:spPr/>
      <dgm:t>
        <a:bodyPr/>
        <a:lstStyle/>
        <a:p>
          <a:r>
            <a:rPr lang="es-MX" b="1" dirty="0" err="1">
              <a:solidFill>
                <a:srgbClr val="FFFF00"/>
              </a:solidFill>
            </a:rPr>
            <a:t>Storytelling</a:t>
          </a:r>
          <a:endParaRPr lang="es-MX" b="1" dirty="0">
            <a:solidFill>
              <a:srgbClr val="FFFF00"/>
            </a:solidFill>
          </a:endParaRPr>
        </a:p>
      </dgm:t>
    </dgm:pt>
    <dgm:pt modelId="{70FA4DD3-C990-4949-88D4-2E2C8FB3EAE1}" type="parTrans" cxnId="{AE8D89B9-3342-4D5F-B24B-56EBADBD0CA3}">
      <dgm:prSet/>
      <dgm:spPr/>
      <dgm:t>
        <a:bodyPr/>
        <a:lstStyle/>
        <a:p>
          <a:endParaRPr lang="es-MX"/>
        </a:p>
      </dgm:t>
    </dgm:pt>
    <dgm:pt modelId="{57BCFCF3-6F4E-437B-9A1F-381C38E27696}" type="sibTrans" cxnId="{AE8D89B9-3342-4D5F-B24B-56EBADBD0CA3}">
      <dgm:prSet/>
      <dgm:spPr/>
      <dgm:t>
        <a:bodyPr/>
        <a:lstStyle/>
        <a:p>
          <a:endParaRPr lang="es-MX"/>
        </a:p>
      </dgm:t>
    </dgm:pt>
    <dgm:pt modelId="{2E0C0769-D355-426C-8906-1D30BA9330ED}">
      <dgm:prSet phldrT="[Texto]" custT="1"/>
      <dgm:spPr/>
      <dgm:t>
        <a:bodyPr/>
        <a:lstStyle/>
        <a:p>
          <a:r>
            <a:rPr lang="es-MX" sz="1400" b="1" dirty="0">
              <a:solidFill>
                <a:schemeClr val="tx1"/>
              </a:solidFill>
            </a:rPr>
            <a:t>Comunicación</a:t>
          </a:r>
        </a:p>
      </dgm:t>
    </dgm:pt>
    <dgm:pt modelId="{54504FF7-592F-46CF-AD22-84612C792DF4}" type="parTrans" cxnId="{55332FA4-5008-40D3-A57B-CCACE8D0C077}">
      <dgm:prSet/>
      <dgm:spPr/>
      <dgm:t>
        <a:bodyPr/>
        <a:lstStyle/>
        <a:p>
          <a:endParaRPr lang="es-MX"/>
        </a:p>
      </dgm:t>
    </dgm:pt>
    <dgm:pt modelId="{E7FC9667-71EB-4161-97B2-E7D7058AEECC}" type="sibTrans" cxnId="{55332FA4-5008-40D3-A57B-CCACE8D0C077}">
      <dgm:prSet/>
      <dgm:spPr/>
      <dgm:t>
        <a:bodyPr/>
        <a:lstStyle/>
        <a:p>
          <a:endParaRPr lang="es-MX"/>
        </a:p>
      </dgm:t>
    </dgm:pt>
    <dgm:pt modelId="{906D40FF-0381-4003-8529-8EAD6ACACDE5}">
      <dgm:prSet phldrT="[Texto]" custT="1"/>
      <dgm:spPr/>
      <dgm:t>
        <a:bodyPr/>
        <a:lstStyle/>
        <a:p>
          <a:r>
            <a:rPr lang="es-MX" sz="1400" b="1" dirty="0">
              <a:solidFill>
                <a:schemeClr val="tx1"/>
              </a:solidFill>
            </a:rPr>
            <a:t>Liderazgo</a:t>
          </a:r>
        </a:p>
      </dgm:t>
    </dgm:pt>
    <dgm:pt modelId="{E7F5CCC9-BA9B-4950-A220-F3782B4B4B51}" type="parTrans" cxnId="{E5B611A6-5298-4151-9308-37882ECB7AB9}">
      <dgm:prSet/>
      <dgm:spPr/>
      <dgm:t>
        <a:bodyPr/>
        <a:lstStyle/>
        <a:p>
          <a:endParaRPr lang="es-MX"/>
        </a:p>
      </dgm:t>
    </dgm:pt>
    <dgm:pt modelId="{92C88AA2-2F61-4B63-AAA0-E08882AB45B6}" type="sibTrans" cxnId="{E5B611A6-5298-4151-9308-37882ECB7AB9}">
      <dgm:prSet/>
      <dgm:spPr/>
      <dgm:t>
        <a:bodyPr/>
        <a:lstStyle/>
        <a:p>
          <a:endParaRPr lang="es-MX"/>
        </a:p>
      </dgm:t>
    </dgm:pt>
    <dgm:pt modelId="{CEB2C047-1D86-49BC-A70F-A17AF1CDA62A}">
      <dgm:prSet phldrT="[Texto]" custT="1"/>
      <dgm:spPr/>
      <dgm:t>
        <a:bodyPr/>
        <a:lstStyle/>
        <a:p>
          <a:r>
            <a:rPr lang="es-MX" sz="1400" b="1" dirty="0">
              <a:solidFill>
                <a:schemeClr val="tx1"/>
              </a:solidFill>
            </a:rPr>
            <a:t>Significado</a:t>
          </a:r>
        </a:p>
      </dgm:t>
    </dgm:pt>
    <dgm:pt modelId="{DECB6198-5B05-425B-99D6-440884E259B8}" type="parTrans" cxnId="{08A64CF7-F36A-4A72-99B5-03BF44DC7883}">
      <dgm:prSet/>
      <dgm:spPr/>
      <dgm:t>
        <a:bodyPr/>
        <a:lstStyle/>
        <a:p>
          <a:endParaRPr lang="es-MX"/>
        </a:p>
      </dgm:t>
    </dgm:pt>
    <dgm:pt modelId="{EB4225EE-9370-45AE-A447-1DCC1EBEFD3F}" type="sibTrans" cxnId="{08A64CF7-F36A-4A72-99B5-03BF44DC7883}">
      <dgm:prSet/>
      <dgm:spPr/>
      <dgm:t>
        <a:bodyPr/>
        <a:lstStyle/>
        <a:p>
          <a:endParaRPr lang="es-MX"/>
        </a:p>
      </dgm:t>
    </dgm:pt>
    <dgm:pt modelId="{F39D6833-9B29-4586-88F4-079228981E91}">
      <dgm:prSet phldrT="[Texto]" custT="1"/>
      <dgm:spPr/>
      <dgm:t>
        <a:bodyPr/>
        <a:lstStyle/>
        <a:p>
          <a:r>
            <a:rPr lang="es-MX" sz="1400" b="1" dirty="0">
              <a:solidFill>
                <a:schemeClr val="tx1"/>
              </a:solidFill>
            </a:rPr>
            <a:t>Audiencia</a:t>
          </a:r>
        </a:p>
      </dgm:t>
    </dgm:pt>
    <dgm:pt modelId="{41D1777A-A1DE-466D-867F-91C922C4C127}" type="parTrans" cxnId="{656C5C05-DD0F-421E-AA02-46CF71661AF6}">
      <dgm:prSet/>
      <dgm:spPr/>
      <dgm:t>
        <a:bodyPr/>
        <a:lstStyle/>
        <a:p>
          <a:endParaRPr lang="es-MX"/>
        </a:p>
      </dgm:t>
    </dgm:pt>
    <dgm:pt modelId="{51039646-9809-43C9-BD03-9E29A77564CB}" type="sibTrans" cxnId="{656C5C05-DD0F-421E-AA02-46CF71661AF6}">
      <dgm:prSet/>
      <dgm:spPr/>
      <dgm:t>
        <a:bodyPr/>
        <a:lstStyle/>
        <a:p>
          <a:endParaRPr lang="es-MX"/>
        </a:p>
      </dgm:t>
    </dgm:pt>
    <dgm:pt modelId="{86E9610E-B3BD-444A-9324-58A6C5A3CAD7}" type="pres">
      <dgm:prSet presAssocID="{1BD026C3-93EC-467D-9136-CEE2C5CBF15A}" presName="Name0" presStyleCnt="0">
        <dgm:presLayoutVars>
          <dgm:chMax val="1"/>
          <dgm:dir/>
          <dgm:animLvl val="ctr"/>
          <dgm:resizeHandles val="exact"/>
        </dgm:presLayoutVars>
      </dgm:prSet>
      <dgm:spPr/>
    </dgm:pt>
    <dgm:pt modelId="{7139B156-B72C-4E9C-AF1F-6529E7DF5F42}" type="pres">
      <dgm:prSet presAssocID="{93F2128F-1321-4431-8F47-BF7F4C8A4891}" presName="centerShape" presStyleLbl="node0" presStyleIdx="0" presStyleCnt="1"/>
      <dgm:spPr/>
    </dgm:pt>
    <dgm:pt modelId="{CB43DFC3-EC55-46D2-9F17-FB7AA8533004}" type="pres">
      <dgm:prSet presAssocID="{2E0C0769-D355-426C-8906-1D30BA9330ED}" presName="node" presStyleLbl="node1" presStyleIdx="0" presStyleCnt="4" custScaleX="138587" custScaleY="126144">
        <dgm:presLayoutVars>
          <dgm:bulletEnabled val="1"/>
        </dgm:presLayoutVars>
      </dgm:prSet>
      <dgm:spPr/>
    </dgm:pt>
    <dgm:pt modelId="{AE482DFB-E50A-47C8-A063-8180AF4F4EC2}" type="pres">
      <dgm:prSet presAssocID="{2E0C0769-D355-426C-8906-1D30BA9330ED}" presName="dummy" presStyleCnt="0"/>
      <dgm:spPr/>
    </dgm:pt>
    <dgm:pt modelId="{E05B0930-8872-4449-A69B-F7608AAED754}" type="pres">
      <dgm:prSet presAssocID="{E7FC9667-71EB-4161-97B2-E7D7058AEECC}" presName="sibTrans" presStyleLbl="sibTrans2D1" presStyleIdx="0" presStyleCnt="4"/>
      <dgm:spPr/>
    </dgm:pt>
    <dgm:pt modelId="{9B812141-2AD2-4A28-93AC-CBAA199BC136}" type="pres">
      <dgm:prSet presAssocID="{906D40FF-0381-4003-8529-8EAD6ACACDE5}" presName="node" presStyleLbl="node1" presStyleIdx="1" presStyleCnt="4">
        <dgm:presLayoutVars>
          <dgm:bulletEnabled val="1"/>
        </dgm:presLayoutVars>
      </dgm:prSet>
      <dgm:spPr/>
    </dgm:pt>
    <dgm:pt modelId="{C7C0E5D1-6F6A-4783-A52F-7D19C26B3052}" type="pres">
      <dgm:prSet presAssocID="{906D40FF-0381-4003-8529-8EAD6ACACDE5}" presName="dummy" presStyleCnt="0"/>
      <dgm:spPr/>
    </dgm:pt>
    <dgm:pt modelId="{8B758B49-FA9B-4AEA-AC08-34C43D391E4C}" type="pres">
      <dgm:prSet presAssocID="{92C88AA2-2F61-4B63-AAA0-E08882AB45B6}" presName="sibTrans" presStyleLbl="sibTrans2D1" presStyleIdx="1" presStyleCnt="4"/>
      <dgm:spPr/>
    </dgm:pt>
    <dgm:pt modelId="{968B0F4E-D413-4C9D-B2AC-67E2DC7FE371}" type="pres">
      <dgm:prSet presAssocID="{CEB2C047-1D86-49BC-A70F-A17AF1CDA62A}" presName="node" presStyleLbl="node1" presStyleIdx="2" presStyleCnt="4" custScaleX="111103" custScaleY="105759">
        <dgm:presLayoutVars>
          <dgm:bulletEnabled val="1"/>
        </dgm:presLayoutVars>
      </dgm:prSet>
      <dgm:spPr/>
    </dgm:pt>
    <dgm:pt modelId="{F055CA37-DF11-468A-BFF1-9617C18EE80B}" type="pres">
      <dgm:prSet presAssocID="{CEB2C047-1D86-49BC-A70F-A17AF1CDA62A}" presName="dummy" presStyleCnt="0"/>
      <dgm:spPr/>
    </dgm:pt>
    <dgm:pt modelId="{6D798CAA-4BF9-4C8D-BB4D-76CC36272075}" type="pres">
      <dgm:prSet presAssocID="{EB4225EE-9370-45AE-A447-1DCC1EBEFD3F}" presName="sibTrans" presStyleLbl="sibTrans2D1" presStyleIdx="2" presStyleCnt="4"/>
      <dgm:spPr/>
    </dgm:pt>
    <dgm:pt modelId="{5833CC9C-A8A0-47FF-973E-2994B6A5EFEF}" type="pres">
      <dgm:prSet presAssocID="{F39D6833-9B29-4586-88F4-079228981E91}" presName="node" presStyleLbl="node1" presStyleIdx="3" presStyleCnt="4">
        <dgm:presLayoutVars>
          <dgm:bulletEnabled val="1"/>
        </dgm:presLayoutVars>
      </dgm:prSet>
      <dgm:spPr/>
    </dgm:pt>
    <dgm:pt modelId="{C1F37E7A-61A5-4819-8B6F-640B59BF1BDA}" type="pres">
      <dgm:prSet presAssocID="{F39D6833-9B29-4586-88F4-079228981E91}" presName="dummy" presStyleCnt="0"/>
      <dgm:spPr/>
    </dgm:pt>
    <dgm:pt modelId="{61F4CC57-33D0-4EB7-83C5-515868E773D2}" type="pres">
      <dgm:prSet presAssocID="{51039646-9809-43C9-BD03-9E29A77564CB}" presName="sibTrans" presStyleLbl="sibTrans2D1" presStyleIdx="3" presStyleCnt="4"/>
      <dgm:spPr/>
    </dgm:pt>
  </dgm:ptLst>
  <dgm:cxnLst>
    <dgm:cxn modelId="{656C5C05-DD0F-421E-AA02-46CF71661AF6}" srcId="{93F2128F-1321-4431-8F47-BF7F4C8A4891}" destId="{F39D6833-9B29-4586-88F4-079228981E91}" srcOrd="3" destOrd="0" parTransId="{41D1777A-A1DE-466D-867F-91C922C4C127}" sibTransId="{51039646-9809-43C9-BD03-9E29A77564CB}"/>
    <dgm:cxn modelId="{1E1EA91C-123E-4877-B5AD-8FCB303D5939}" type="presOf" srcId="{92C88AA2-2F61-4B63-AAA0-E08882AB45B6}" destId="{8B758B49-FA9B-4AEA-AC08-34C43D391E4C}" srcOrd="0" destOrd="0" presId="urn:microsoft.com/office/officeart/2005/8/layout/radial6"/>
    <dgm:cxn modelId="{22650B2E-957C-4F22-838A-76839FA30095}" type="presOf" srcId="{2E0C0769-D355-426C-8906-1D30BA9330ED}" destId="{CB43DFC3-EC55-46D2-9F17-FB7AA8533004}" srcOrd="0" destOrd="0" presId="urn:microsoft.com/office/officeart/2005/8/layout/radial6"/>
    <dgm:cxn modelId="{14EFBB67-A2A2-44FB-9427-88BCB25AAFB8}" type="presOf" srcId="{93F2128F-1321-4431-8F47-BF7F4C8A4891}" destId="{7139B156-B72C-4E9C-AF1F-6529E7DF5F42}" srcOrd="0" destOrd="0" presId="urn:microsoft.com/office/officeart/2005/8/layout/radial6"/>
    <dgm:cxn modelId="{6B791969-41E3-4F81-8938-9FD23B4E82A6}" type="presOf" srcId="{CEB2C047-1D86-49BC-A70F-A17AF1CDA62A}" destId="{968B0F4E-D413-4C9D-B2AC-67E2DC7FE371}" srcOrd="0" destOrd="0" presId="urn:microsoft.com/office/officeart/2005/8/layout/radial6"/>
    <dgm:cxn modelId="{E7919B6E-F302-47BB-8AB5-B429565B4EE9}" type="presOf" srcId="{1BD026C3-93EC-467D-9136-CEE2C5CBF15A}" destId="{86E9610E-B3BD-444A-9324-58A6C5A3CAD7}" srcOrd="0" destOrd="0" presId="urn:microsoft.com/office/officeart/2005/8/layout/radial6"/>
    <dgm:cxn modelId="{7776DB87-F643-46F7-B498-0609D6AC7EE7}" type="presOf" srcId="{F39D6833-9B29-4586-88F4-079228981E91}" destId="{5833CC9C-A8A0-47FF-973E-2994B6A5EFEF}" srcOrd="0" destOrd="0" presId="urn:microsoft.com/office/officeart/2005/8/layout/radial6"/>
    <dgm:cxn modelId="{F284538A-A773-4216-AEF3-C0BD1F5A3727}" type="presOf" srcId="{51039646-9809-43C9-BD03-9E29A77564CB}" destId="{61F4CC57-33D0-4EB7-83C5-515868E773D2}" srcOrd="0" destOrd="0" presId="urn:microsoft.com/office/officeart/2005/8/layout/radial6"/>
    <dgm:cxn modelId="{6977F391-CDDE-495A-8557-401FCC77C015}" type="presOf" srcId="{EB4225EE-9370-45AE-A447-1DCC1EBEFD3F}" destId="{6D798CAA-4BF9-4C8D-BB4D-76CC36272075}" srcOrd="0" destOrd="0" presId="urn:microsoft.com/office/officeart/2005/8/layout/radial6"/>
    <dgm:cxn modelId="{148095A1-276E-4975-AD21-23B2BD8B382A}" type="presOf" srcId="{906D40FF-0381-4003-8529-8EAD6ACACDE5}" destId="{9B812141-2AD2-4A28-93AC-CBAA199BC136}" srcOrd="0" destOrd="0" presId="urn:microsoft.com/office/officeart/2005/8/layout/radial6"/>
    <dgm:cxn modelId="{55332FA4-5008-40D3-A57B-CCACE8D0C077}" srcId="{93F2128F-1321-4431-8F47-BF7F4C8A4891}" destId="{2E0C0769-D355-426C-8906-1D30BA9330ED}" srcOrd="0" destOrd="0" parTransId="{54504FF7-592F-46CF-AD22-84612C792DF4}" sibTransId="{E7FC9667-71EB-4161-97B2-E7D7058AEECC}"/>
    <dgm:cxn modelId="{E5B611A6-5298-4151-9308-37882ECB7AB9}" srcId="{93F2128F-1321-4431-8F47-BF7F4C8A4891}" destId="{906D40FF-0381-4003-8529-8EAD6ACACDE5}" srcOrd="1" destOrd="0" parTransId="{E7F5CCC9-BA9B-4950-A220-F3782B4B4B51}" sibTransId="{92C88AA2-2F61-4B63-AAA0-E08882AB45B6}"/>
    <dgm:cxn modelId="{AE8D89B9-3342-4D5F-B24B-56EBADBD0CA3}" srcId="{1BD026C3-93EC-467D-9136-CEE2C5CBF15A}" destId="{93F2128F-1321-4431-8F47-BF7F4C8A4891}" srcOrd="0" destOrd="0" parTransId="{70FA4DD3-C990-4949-88D4-2E2C8FB3EAE1}" sibTransId="{57BCFCF3-6F4E-437B-9A1F-381C38E27696}"/>
    <dgm:cxn modelId="{08A64CF7-F36A-4A72-99B5-03BF44DC7883}" srcId="{93F2128F-1321-4431-8F47-BF7F4C8A4891}" destId="{CEB2C047-1D86-49BC-A70F-A17AF1CDA62A}" srcOrd="2" destOrd="0" parTransId="{DECB6198-5B05-425B-99D6-440884E259B8}" sibTransId="{EB4225EE-9370-45AE-A447-1DCC1EBEFD3F}"/>
    <dgm:cxn modelId="{9E0D29FD-267A-49A0-84B4-2AA931991E5B}" type="presOf" srcId="{E7FC9667-71EB-4161-97B2-E7D7058AEECC}" destId="{E05B0930-8872-4449-A69B-F7608AAED754}" srcOrd="0" destOrd="0" presId="urn:microsoft.com/office/officeart/2005/8/layout/radial6"/>
    <dgm:cxn modelId="{9A2517E8-BDA3-47FB-A183-4CFDE24CBAFD}" type="presParOf" srcId="{86E9610E-B3BD-444A-9324-58A6C5A3CAD7}" destId="{7139B156-B72C-4E9C-AF1F-6529E7DF5F42}" srcOrd="0" destOrd="0" presId="urn:microsoft.com/office/officeart/2005/8/layout/radial6"/>
    <dgm:cxn modelId="{94A3042F-1C3F-4D96-8A1E-A5F596F5F92A}" type="presParOf" srcId="{86E9610E-B3BD-444A-9324-58A6C5A3CAD7}" destId="{CB43DFC3-EC55-46D2-9F17-FB7AA8533004}" srcOrd="1" destOrd="0" presId="urn:microsoft.com/office/officeart/2005/8/layout/radial6"/>
    <dgm:cxn modelId="{AAE9AFD5-DF1A-4DFE-99E8-7A4ECE4EC74D}" type="presParOf" srcId="{86E9610E-B3BD-444A-9324-58A6C5A3CAD7}" destId="{AE482DFB-E50A-47C8-A063-8180AF4F4EC2}" srcOrd="2" destOrd="0" presId="urn:microsoft.com/office/officeart/2005/8/layout/radial6"/>
    <dgm:cxn modelId="{8FAAB80A-9DAF-452B-B9B8-F63EA0BC51B3}" type="presParOf" srcId="{86E9610E-B3BD-444A-9324-58A6C5A3CAD7}" destId="{E05B0930-8872-4449-A69B-F7608AAED754}" srcOrd="3" destOrd="0" presId="urn:microsoft.com/office/officeart/2005/8/layout/radial6"/>
    <dgm:cxn modelId="{D1B3E2BD-A1DC-44B9-9F9D-1DFA60BC791A}" type="presParOf" srcId="{86E9610E-B3BD-444A-9324-58A6C5A3CAD7}" destId="{9B812141-2AD2-4A28-93AC-CBAA199BC136}" srcOrd="4" destOrd="0" presId="urn:microsoft.com/office/officeart/2005/8/layout/radial6"/>
    <dgm:cxn modelId="{6F96587A-2F45-4A7D-8CED-07465B9ED203}" type="presParOf" srcId="{86E9610E-B3BD-444A-9324-58A6C5A3CAD7}" destId="{C7C0E5D1-6F6A-4783-A52F-7D19C26B3052}" srcOrd="5" destOrd="0" presId="urn:microsoft.com/office/officeart/2005/8/layout/radial6"/>
    <dgm:cxn modelId="{33E1AFFA-2FD6-45BF-B0A4-8D67E5436F2B}" type="presParOf" srcId="{86E9610E-B3BD-444A-9324-58A6C5A3CAD7}" destId="{8B758B49-FA9B-4AEA-AC08-34C43D391E4C}" srcOrd="6" destOrd="0" presId="urn:microsoft.com/office/officeart/2005/8/layout/radial6"/>
    <dgm:cxn modelId="{55EE7ED0-58B9-4B3F-8D52-89A191C17CFD}" type="presParOf" srcId="{86E9610E-B3BD-444A-9324-58A6C5A3CAD7}" destId="{968B0F4E-D413-4C9D-B2AC-67E2DC7FE371}" srcOrd="7" destOrd="0" presId="urn:microsoft.com/office/officeart/2005/8/layout/radial6"/>
    <dgm:cxn modelId="{A2791128-048F-454A-954B-5DDD2E4E40A0}" type="presParOf" srcId="{86E9610E-B3BD-444A-9324-58A6C5A3CAD7}" destId="{F055CA37-DF11-468A-BFF1-9617C18EE80B}" srcOrd="8" destOrd="0" presId="urn:microsoft.com/office/officeart/2005/8/layout/radial6"/>
    <dgm:cxn modelId="{B01DD99A-6A83-4DFE-AFDF-FC9D477C889F}" type="presParOf" srcId="{86E9610E-B3BD-444A-9324-58A6C5A3CAD7}" destId="{6D798CAA-4BF9-4C8D-BB4D-76CC36272075}" srcOrd="9" destOrd="0" presId="urn:microsoft.com/office/officeart/2005/8/layout/radial6"/>
    <dgm:cxn modelId="{FB54DE07-1B63-459B-922B-EA28E582595D}" type="presParOf" srcId="{86E9610E-B3BD-444A-9324-58A6C5A3CAD7}" destId="{5833CC9C-A8A0-47FF-973E-2994B6A5EFEF}" srcOrd="10" destOrd="0" presId="urn:microsoft.com/office/officeart/2005/8/layout/radial6"/>
    <dgm:cxn modelId="{6DB0C47A-AD18-4833-B91D-F24041A4B6C7}" type="presParOf" srcId="{86E9610E-B3BD-444A-9324-58A6C5A3CAD7}" destId="{C1F37E7A-61A5-4819-8B6F-640B59BF1BDA}" srcOrd="11" destOrd="0" presId="urn:microsoft.com/office/officeart/2005/8/layout/radial6"/>
    <dgm:cxn modelId="{1D2DBD61-FFC3-459B-800C-D07C99AA24EC}" type="presParOf" srcId="{86E9610E-B3BD-444A-9324-58A6C5A3CAD7}" destId="{61F4CC57-33D0-4EB7-83C5-515868E773D2}"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4CC57-33D0-4EB7-83C5-515868E773D2}">
      <dsp:nvSpPr>
        <dsp:cNvPr id="0" name=""/>
        <dsp:cNvSpPr/>
      </dsp:nvSpPr>
      <dsp:spPr>
        <a:xfrm>
          <a:off x="1872292" y="640232"/>
          <a:ext cx="3855836" cy="3855836"/>
        </a:xfrm>
        <a:prstGeom prst="blockArc">
          <a:avLst>
            <a:gd name="adj1" fmla="val 10800000"/>
            <a:gd name="adj2" fmla="val 16200000"/>
            <a:gd name="adj3" fmla="val 463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798CAA-4BF9-4C8D-BB4D-76CC36272075}">
      <dsp:nvSpPr>
        <dsp:cNvPr id="0" name=""/>
        <dsp:cNvSpPr/>
      </dsp:nvSpPr>
      <dsp:spPr>
        <a:xfrm>
          <a:off x="1872292" y="640232"/>
          <a:ext cx="3855836" cy="3855836"/>
        </a:xfrm>
        <a:prstGeom prst="blockArc">
          <a:avLst>
            <a:gd name="adj1" fmla="val 5400000"/>
            <a:gd name="adj2" fmla="val 10800000"/>
            <a:gd name="adj3" fmla="val 463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758B49-FA9B-4AEA-AC08-34C43D391E4C}">
      <dsp:nvSpPr>
        <dsp:cNvPr id="0" name=""/>
        <dsp:cNvSpPr/>
      </dsp:nvSpPr>
      <dsp:spPr>
        <a:xfrm>
          <a:off x="1872292" y="640232"/>
          <a:ext cx="3855836" cy="3855836"/>
        </a:xfrm>
        <a:prstGeom prst="blockArc">
          <a:avLst>
            <a:gd name="adj1" fmla="val 0"/>
            <a:gd name="adj2" fmla="val 5400000"/>
            <a:gd name="adj3" fmla="val 463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5B0930-8872-4449-A69B-F7608AAED754}">
      <dsp:nvSpPr>
        <dsp:cNvPr id="0" name=""/>
        <dsp:cNvSpPr/>
      </dsp:nvSpPr>
      <dsp:spPr>
        <a:xfrm>
          <a:off x="1872292" y="640232"/>
          <a:ext cx="3855836" cy="3855836"/>
        </a:xfrm>
        <a:prstGeom prst="blockArc">
          <a:avLst>
            <a:gd name="adj1" fmla="val 16200000"/>
            <a:gd name="adj2" fmla="val 0"/>
            <a:gd name="adj3" fmla="val 463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39B156-B72C-4E9C-AF1F-6529E7DF5F42}">
      <dsp:nvSpPr>
        <dsp:cNvPr id="0" name=""/>
        <dsp:cNvSpPr/>
      </dsp:nvSpPr>
      <dsp:spPr>
        <a:xfrm>
          <a:off x="2913247" y="1681186"/>
          <a:ext cx="1773926" cy="17739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MX" sz="1900" b="1" kern="1200" dirty="0" err="1">
              <a:solidFill>
                <a:srgbClr val="FFFF00"/>
              </a:solidFill>
            </a:rPr>
            <a:t>Storytelling</a:t>
          </a:r>
          <a:endParaRPr lang="es-MX" sz="1900" b="1" kern="1200" dirty="0">
            <a:solidFill>
              <a:srgbClr val="FFFF00"/>
            </a:solidFill>
          </a:endParaRPr>
        </a:p>
      </dsp:txBody>
      <dsp:txXfrm>
        <a:off x="3173032" y="1940971"/>
        <a:ext cx="1254356" cy="1254356"/>
      </dsp:txXfrm>
    </dsp:sp>
    <dsp:sp modelId="{CB43DFC3-EC55-46D2-9F17-FB7AA8533004}">
      <dsp:nvSpPr>
        <dsp:cNvPr id="0" name=""/>
        <dsp:cNvSpPr/>
      </dsp:nvSpPr>
      <dsp:spPr>
        <a:xfrm>
          <a:off x="2939759" y="-98260"/>
          <a:ext cx="1720901" cy="156639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tx1"/>
              </a:solidFill>
            </a:rPr>
            <a:t>Comunicación</a:t>
          </a:r>
        </a:p>
      </dsp:txBody>
      <dsp:txXfrm>
        <a:off x="3191779" y="131133"/>
        <a:ext cx="1216861" cy="1107605"/>
      </dsp:txXfrm>
    </dsp:sp>
    <dsp:sp modelId="{9B812141-2AD2-4A28-93AC-CBAA199BC136}">
      <dsp:nvSpPr>
        <dsp:cNvPr id="0" name=""/>
        <dsp:cNvSpPr/>
      </dsp:nvSpPr>
      <dsp:spPr>
        <a:xfrm>
          <a:off x="5062551" y="1947275"/>
          <a:ext cx="1241748" cy="124174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tx1"/>
              </a:solidFill>
            </a:rPr>
            <a:t>Liderazgo</a:t>
          </a:r>
        </a:p>
      </dsp:txBody>
      <dsp:txXfrm>
        <a:off x="5244401" y="2129125"/>
        <a:ext cx="878048" cy="878048"/>
      </dsp:txXfrm>
    </dsp:sp>
    <dsp:sp modelId="{968B0F4E-D413-4C9D-B2AC-67E2DC7FE371}">
      <dsp:nvSpPr>
        <dsp:cNvPr id="0" name=""/>
        <dsp:cNvSpPr/>
      </dsp:nvSpPr>
      <dsp:spPr>
        <a:xfrm>
          <a:off x="3110400" y="3794734"/>
          <a:ext cx="1379619" cy="131326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tx1"/>
              </a:solidFill>
            </a:rPr>
            <a:t>Significado</a:t>
          </a:r>
        </a:p>
      </dsp:txBody>
      <dsp:txXfrm>
        <a:off x="3312441" y="3987056"/>
        <a:ext cx="975537" cy="928616"/>
      </dsp:txXfrm>
    </dsp:sp>
    <dsp:sp modelId="{5833CC9C-A8A0-47FF-973E-2994B6A5EFEF}">
      <dsp:nvSpPr>
        <dsp:cNvPr id="0" name=""/>
        <dsp:cNvSpPr/>
      </dsp:nvSpPr>
      <dsp:spPr>
        <a:xfrm>
          <a:off x="1296121" y="1947275"/>
          <a:ext cx="1241748" cy="124174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tx1"/>
              </a:solidFill>
            </a:rPr>
            <a:t>Audiencia</a:t>
          </a:r>
        </a:p>
      </dsp:txBody>
      <dsp:txXfrm>
        <a:off x="1477971" y="2129125"/>
        <a:ext cx="878048" cy="878048"/>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18529-FB6A-484C-92CD-4F1A53190E5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A"/>
          </a:p>
        </p:txBody>
      </p:sp>
      <p:sp>
        <p:nvSpPr>
          <p:cNvPr id="3" name="Subtítulo 2">
            <a:extLst>
              <a:ext uri="{FF2B5EF4-FFF2-40B4-BE49-F238E27FC236}">
                <a16:creationId xmlns:a16="http://schemas.microsoft.com/office/drawing/2014/main" id="{C1A994A0-CE34-4620-9F80-302B8ACFD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A"/>
          </a:p>
        </p:txBody>
      </p:sp>
      <p:sp>
        <p:nvSpPr>
          <p:cNvPr id="4" name="Marcador de fecha 3">
            <a:extLst>
              <a:ext uri="{FF2B5EF4-FFF2-40B4-BE49-F238E27FC236}">
                <a16:creationId xmlns:a16="http://schemas.microsoft.com/office/drawing/2014/main" id="{C5DC7118-246D-4186-BDF5-2AF0C2EF4DFC}"/>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F157F9FE-0100-4C17-8710-4FA28613E26E}"/>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394B13C8-644A-4CDD-B5D0-7BD88CA2C493}"/>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4180504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22BF6B-7E44-442F-9078-8A77287D6D37}"/>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997A44CA-2C7E-4A47-B6E0-12EB2CABB8DB}"/>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0720F348-FD5D-4982-AE34-26CD5EDAA2E8}"/>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1B1C8109-A2CD-41A1-BC80-5B962E8B62B9}"/>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7A31F873-6FC8-4D4C-81F5-84DB1E678B80}"/>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25171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E5F124-1098-45C5-BA39-816D63098311}"/>
              </a:ext>
            </a:extLst>
          </p:cNvPr>
          <p:cNvSpPr>
            <a:spLocks noGrp="1"/>
          </p:cNvSpPr>
          <p:nvPr>
            <p:ph type="title"/>
          </p:nvPr>
        </p:nvSpPr>
        <p:spPr>
          <a:xfrm>
            <a:off x="831850" y="1709738"/>
            <a:ext cx="10515601" cy="2852737"/>
          </a:xfrm>
        </p:spPr>
        <p:txBody>
          <a:bodyPr anchor="b"/>
          <a:lstStyle>
            <a:lvl1pPr>
              <a:defRPr sz="6000"/>
            </a:lvl1p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942098D2-270B-44C8-9DB8-A3C6388ACBF5}"/>
              </a:ext>
            </a:extLst>
          </p:cNvPr>
          <p:cNvSpPr>
            <a:spLocks noGrp="1"/>
          </p:cNvSpPr>
          <p:nvPr>
            <p:ph type="body" idx="1"/>
          </p:nvPr>
        </p:nvSpPr>
        <p:spPr>
          <a:xfrm>
            <a:off x="831850" y="4589464"/>
            <a:ext cx="1051560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B53C032C-4AF8-4597-BBE4-89E180EFD397}"/>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9F58A0AF-F605-44D7-9CED-BD2CABD150C5}"/>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44FA847C-9EDF-4133-90C6-B52D5866C3FC}"/>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95122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6DC0C7-B622-4489-91E1-2AD6138EAB30}"/>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ECFBD873-71B4-4034-8426-87DBF05EF8F1}"/>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contenido 3">
            <a:extLst>
              <a:ext uri="{FF2B5EF4-FFF2-40B4-BE49-F238E27FC236}">
                <a16:creationId xmlns:a16="http://schemas.microsoft.com/office/drawing/2014/main" id="{B2F20A03-77D4-4335-972A-554FD857DB19}"/>
              </a:ext>
            </a:extLst>
          </p:cNvPr>
          <p:cNvSpPr>
            <a:spLocks noGrp="1"/>
          </p:cNvSpPr>
          <p:nvPr>
            <p:ph sz="half" idx="2"/>
          </p:nvPr>
        </p:nvSpPr>
        <p:spPr>
          <a:xfrm>
            <a:off x="6172201"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Marcador de fecha 4">
            <a:extLst>
              <a:ext uri="{FF2B5EF4-FFF2-40B4-BE49-F238E27FC236}">
                <a16:creationId xmlns:a16="http://schemas.microsoft.com/office/drawing/2014/main" id="{3F8577DD-0B72-4E35-87CC-3BD329972448}"/>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6" name="Marcador de pie de página 5">
            <a:extLst>
              <a:ext uri="{FF2B5EF4-FFF2-40B4-BE49-F238E27FC236}">
                <a16:creationId xmlns:a16="http://schemas.microsoft.com/office/drawing/2014/main" id="{2EFCFFC1-ABEF-413C-87B7-7EB31C94F7BF}"/>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1ED72A53-D206-4F6F-9EAC-1031A0AC3EFB}"/>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50235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DE2C5-4E12-4947-9403-55AF5B62AE84}"/>
              </a:ext>
            </a:extLst>
          </p:cNvPr>
          <p:cNvSpPr>
            <a:spLocks noGrp="1"/>
          </p:cNvSpPr>
          <p:nvPr>
            <p:ph type="title"/>
          </p:nvPr>
        </p:nvSpPr>
        <p:spPr>
          <a:xfrm>
            <a:off x="839788" y="365125"/>
            <a:ext cx="10515601" cy="1325563"/>
          </a:xfrm>
        </p:spPr>
        <p:txBody>
          <a:body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283CEC78-003C-4E50-954C-D551CA16D7DC}"/>
              </a:ext>
            </a:extLst>
          </p:cNvPr>
          <p:cNvSpPr>
            <a:spLocks noGrp="1"/>
          </p:cNvSpPr>
          <p:nvPr>
            <p:ph type="body" idx="1"/>
          </p:nvPr>
        </p:nvSpPr>
        <p:spPr>
          <a:xfrm>
            <a:off x="839790"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C26C01C9-518D-41A1-ABB9-3455BBAC80E0}"/>
              </a:ext>
            </a:extLst>
          </p:cNvPr>
          <p:cNvSpPr>
            <a:spLocks noGrp="1"/>
          </p:cNvSpPr>
          <p:nvPr>
            <p:ph sz="half" idx="2"/>
          </p:nvPr>
        </p:nvSpPr>
        <p:spPr>
          <a:xfrm>
            <a:off x="839790"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Marcador de texto 4">
            <a:extLst>
              <a:ext uri="{FF2B5EF4-FFF2-40B4-BE49-F238E27FC236}">
                <a16:creationId xmlns:a16="http://schemas.microsoft.com/office/drawing/2014/main" id="{B726E55F-4AC0-4138-A054-5E1CAAB59D29}"/>
              </a:ext>
            </a:extLst>
          </p:cNvPr>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08432A71-FD81-464F-AF89-55C4FF5C7DAA}"/>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7" name="Marcador de fecha 6">
            <a:extLst>
              <a:ext uri="{FF2B5EF4-FFF2-40B4-BE49-F238E27FC236}">
                <a16:creationId xmlns:a16="http://schemas.microsoft.com/office/drawing/2014/main" id="{5F8CF7BC-4EFA-4ED6-9F12-E1D4661C8D15}"/>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8" name="Marcador de pie de página 7">
            <a:extLst>
              <a:ext uri="{FF2B5EF4-FFF2-40B4-BE49-F238E27FC236}">
                <a16:creationId xmlns:a16="http://schemas.microsoft.com/office/drawing/2014/main" id="{B4924A42-7476-4195-B09B-FCD98076FAAB}"/>
              </a:ext>
            </a:extLst>
          </p:cNvPr>
          <p:cNvSpPr>
            <a:spLocks noGrp="1"/>
          </p:cNvSpPr>
          <p:nvPr>
            <p:ph type="ftr" sz="quarter" idx="11"/>
          </p:nvPr>
        </p:nvSpPr>
        <p:spPr/>
        <p:txBody>
          <a:bodyPr/>
          <a:lstStyle/>
          <a:p>
            <a:endParaRPr lang="es-PA"/>
          </a:p>
        </p:txBody>
      </p:sp>
      <p:sp>
        <p:nvSpPr>
          <p:cNvPr id="9" name="Marcador de número de diapositiva 8">
            <a:extLst>
              <a:ext uri="{FF2B5EF4-FFF2-40B4-BE49-F238E27FC236}">
                <a16:creationId xmlns:a16="http://schemas.microsoft.com/office/drawing/2014/main" id="{21673241-E25D-4A92-B264-7383FDA701FD}"/>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57906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A82BD6-F1B3-44C5-93A7-E3E49CF79905}"/>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fecha 2">
            <a:extLst>
              <a:ext uri="{FF2B5EF4-FFF2-40B4-BE49-F238E27FC236}">
                <a16:creationId xmlns:a16="http://schemas.microsoft.com/office/drawing/2014/main" id="{D93173C4-B71E-4269-9DE9-21C05C3833CD}"/>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4" name="Marcador de pie de página 3">
            <a:extLst>
              <a:ext uri="{FF2B5EF4-FFF2-40B4-BE49-F238E27FC236}">
                <a16:creationId xmlns:a16="http://schemas.microsoft.com/office/drawing/2014/main" id="{1E1EA46E-4F9B-44CD-BC78-9DD933528178}"/>
              </a:ext>
            </a:extLst>
          </p:cNvPr>
          <p:cNvSpPr>
            <a:spLocks noGrp="1"/>
          </p:cNvSpPr>
          <p:nvPr>
            <p:ph type="ftr" sz="quarter" idx="11"/>
          </p:nvPr>
        </p:nvSpPr>
        <p:spPr/>
        <p:txBody>
          <a:bodyPr/>
          <a:lstStyle/>
          <a:p>
            <a:endParaRPr lang="es-PA"/>
          </a:p>
        </p:txBody>
      </p:sp>
      <p:sp>
        <p:nvSpPr>
          <p:cNvPr id="5" name="Marcador de número de diapositiva 4">
            <a:extLst>
              <a:ext uri="{FF2B5EF4-FFF2-40B4-BE49-F238E27FC236}">
                <a16:creationId xmlns:a16="http://schemas.microsoft.com/office/drawing/2014/main" id="{B4DA70D4-9950-435B-9934-F2992D21039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4294719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EA2C4AD-0EB7-4D0F-9DC8-377D28A88F0B}"/>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3" name="Marcador de pie de página 2">
            <a:extLst>
              <a:ext uri="{FF2B5EF4-FFF2-40B4-BE49-F238E27FC236}">
                <a16:creationId xmlns:a16="http://schemas.microsoft.com/office/drawing/2014/main" id="{AC5DA273-8C36-48BB-BB0A-FD6956943939}"/>
              </a:ext>
            </a:extLst>
          </p:cNvPr>
          <p:cNvSpPr>
            <a:spLocks noGrp="1"/>
          </p:cNvSpPr>
          <p:nvPr>
            <p:ph type="ftr" sz="quarter" idx="11"/>
          </p:nvPr>
        </p:nvSpPr>
        <p:spPr/>
        <p:txBody>
          <a:bodyPr/>
          <a:lstStyle/>
          <a:p>
            <a:endParaRPr lang="es-PA"/>
          </a:p>
        </p:txBody>
      </p:sp>
      <p:sp>
        <p:nvSpPr>
          <p:cNvPr id="4" name="Marcador de número de diapositiva 3">
            <a:extLst>
              <a:ext uri="{FF2B5EF4-FFF2-40B4-BE49-F238E27FC236}">
                <a16:creationId xmlns:a16="http://schemas.microsoft.com/office/drawing/2014/main" id="{ADB21075-9D0A-4EA0-A121-D15AF9DD7ED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300392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A73AA-6D01-41D8-8F04-0EE7072764A7}"/>
              </a:ext>
            </a:extLst>
          </p:cNvPr>
          <p:cNvSpPr>
            <a:spLocks noGrp="1"/>
          </p:cNvSpPr>
          <p:nvPr>
            <p:ph type="title"/>
          </p:nvPr>
        </p:nvSpPr>
        <p:spPr>
          <a:xfrm>
            <a:off x="839788" y="457201"/>
            <a:ext cx="3932238" cy="1600200"/>
          </a:xfrm>
        </p:spPr>
        <p:txBody>
          <a:bodyPr anchor="b"/>
          <a:lstStyle>
            <a:lvl1pPr>
              <a:defRPr sz="3200"/>
            </a:lvl1p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8D550C95-C7E6-4C7B-8BD9-97B80E987480}"/>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texto 3">
            <a:extLst>
              <a:ext uri="{FF2B5EF4-FFF2-40B4-BE49-F238E27FC236}">
                <a16:creationId xmlns:a16="http://schemas.microsoft.com/office/drawing/2014/main" id="{13AF6EAC-25D3-43CD-A76B-B18585B701E3}"/>
              </a:ext>
            </a:extLst>
          </p:cNvPr>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2D01F64E-DAA1-4227-861F-53C81B7CFDB7}"/>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6" name="Marcador de pie de página 5">
            <a:extLst>
              <a:ext uri="{FF2B5EF4-FFF2-40B4-BE49-F238E27FC236}">
                <a16:creationId xmlns:a16="http://schemas.microsoft.com/office/drawing/2014/main" id="{374A4C10-B2E6-452C-B251-AA0BEF4E4CCA}"/>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82134897-8B33-46A5-BBCE-BFC7438D57A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222417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90928-75CA-4D40-99A0-AED38CC30BCC}"/>
              </a:ext>
            </a:extLst>
          </p:cNvPr>
          <p:cNvSpPr>
            <a:spLocks noGrp="1"/>
          </p:cNvSpPr>
          <p:nvPr>
            <p:ph type="title"/>
          </p:nvPr>
        </p:nvSpPr>
        <p:spPr>
          <a:xfrm>
            <a:off x="839788" y="457201"/>
            <a:ext cx="3932238" cy="1600200"/>
          </a:xfrm>
        </p:spPr>
        <p:txBody>
          <a:bodyPr anchor="b"/>
          <a:lstStyle>
            <a:lvl1pPr>
              <a:defRPr sz="3200"/>
            </a:lvl1pPr>
          </a:lstStyle>
          <a:p>
            <a:r>
              <a:rPr lang="es-ES"/>
              <a:t>Haga clic para modificar el estilo de título del patrón</a:t>
            </a:r>
            <a:endParaRPr lang="es-PA"/>
          </a:p>
        </p:txBody>
      </p:sp>
      <p:sp>
        <p:nvSpPr>
          <p:cNvPr id="3" name="Marcador de posición de imagen 2">
            <a:extLst>
              <a:ext uri="{FF2B5EF4-FFF2-40B4-BE49-F238E27FC236}">
                <a16:creationId xmlns:a16="http://schemas.microsoft.com/office/drawing/2014/main" id="{42F5FF87-ECDA-4C2F-BAE9-32C7DCC4A394}"/>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A"/>
          </a:p>
        </p:txBody>
      </p:sp>
      <p:sp>
        <p:nvSpPr>
          <p:cNvPr id="4" name="Marcador de texto 3">
            <a:extLst>
              <a:ext uri="{FF2B5EF4-FFF2-40B4-BE49-F238E27FC236}">
                <a16:creationId xmlns:a16="http://schemas.microsoft.com/office/drawing/2014/main" id="{5EC48173-B2CC-4A33-932D-7BE290D2BCBB}"/>
              </a:ext>
            </a:extLst>
          </p:cNvPr>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2C8EFB7-7308-4E9D-81CC-527FE77DCC32}"/>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6" name="Marcador de pie de página 5">
            <a:extLst>
              <a:ext uri="{FF2B5EF4-FFF2-40B4-BE49-F238E27FC236}">
                <a16:creationId xmlns:a16="http://schemas.microsoft.com/office/drawing/2014/main" id="{B8FDEAF3-B2AA-43A4-BFB9-F76B8EDF173D}"/>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4C6C211D-CA19-499D-8725-7264CD8B1258}"/>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77598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EF1BA0-1C8B-4EA9-B8CA-4949619D6AE5}"/>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texto vertical 2">
            <a:extLst>
              <a:ext uri="{FF2B5EF4-FFF2-40B4-BE49-F238E27FC236}">
                <a16:creationId xmlns:a16="http://schemas.microsoft.com/office/drawing/2014/main" id="{AEDA1F79-1074-4F08-BAD2-9095029E0BC0}"/>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72712142-5C5B-4AA4-B1D1-354AA2E971E3}"/>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3C7983D6-E15D-40A2-B110-953C4C0B1031}"/>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11629533-952A-46B0-B7EB-031685A85FF7}"/>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577505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0B0B13-911D-4591-BD62-742815F1BB3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A"/>
          </a:p>
        </p:txBody>
      </p:sp>
      <p:sp>
        <p:nvSpPr>
          <p:cNvPr id="3" name="Marcador de texto vertical 2">
            <a:extLst>
              <a:ext uri="{FF2B5EF4-FFF2-40B4-BE49-F238E27FC236}">
                <a16:creationId xmlns:a16="http://schemas.microsoft.com/office/drawing/2014/main" id="{A42D832A-ACB2-407B-A18A-49522A675500}"/>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3562F6F4-A525-4E47-A601-8C6F9515F500}"/>
              </a:ext>
            </a:extLst>
          </p:cNvPr>
          <p:cNvSpPr>
            <a:spLocks noGrp="1"/>
          </p:cNvSpPr>
          <p:nvPr>
            <p:ph type="dt" sz="half" idx="10"/>
          </p:nvPr>
        </p:nvSpPr>
        <p:spPr/>
        <p:txBody>
          <a:body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5BD8D7BF-A6B7-4A18-A14B-5FD1CDE4DBBC}"/>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1FB9E7F9-5533-4627-B4F7-0AE2F66155C9}"/>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219799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333D086-92DC-4FA2-B16B-22299EBD3080}"/>
              </a:ext>
            </a:extLst>
          </p:cNvPr>
          <p:cNvSpPr>
            <a:spLocks noGrp="1"/>
          </p:cNvSpPr>
          <p:nvPr>
            <p:ph type="title"/>
          </p:nvPr>
        </p:nvSpPr>
        <p:spPr>
          <a:xfrm>
            <a:off x="838200" y="365125"/>
            <a:ext cx="10515601" cy="1325563"/>
          </a:xfrm>
          <a:prstGeom prst="rect">
            <a:avLst/>
          </a:prstGeom>
        </p:spPr>
        <p:txBody>
          <a:bodyPr vert="horz" lIns="91440" tIns="45720" rIns="91440" bIns="45720" rtlCol="0" anchor="ctr">
            <a:normAutofit/>
          </a:body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1DD179A6-F739-455C-8527-35211A97F57D}"/>
              </a:ext>
            </a:extLst>
          </p:cNvPr>
          <p:cNvSpPr>
            <a:spLocks noGrp="1"/>
          </p:cNvSpPr>
          <p:nvPr>
            <p:ph type="body" idx="1"/>
          </p:nvPr>
        </p:nvSpPr>
        <p:spPr>
          <a:xfrm>
            <a:off x="838200" y="1825625"/>
            <a:ext cx="10515601"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DF7B2EF6-EFE2-4FBE-8909-1C8712B2C0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58F54E-CCF4-471B-AA21-C8B92905E60C}" type="datetimeFigureOut">
              <a:rPr lang="es-PA" smtClean="0"/>
              <a:t>05/14/2018</a:t>
            </a:fld>
            <a:endParaRPr lang="es-PA"/>
          </a:p>
        </p:txBody>
      </p:sp>
      <p:sp>
        <p:nvSpPr>
          <p:cNvPr id="5" name="Marcador de pie de página 4">
            <a:extLst>
              <a:ext uri="{FF2B5EF4-FFF2-40B4-BE49-F238E27FC236}">
                <a16:creationId xmlns:a16="http://schemas.microsoft.com/office/drawing/2014/main" id="{57BE82F7-7E93-49B8-A1AB-45EDD30C1C4D}"/>
              </a:ext>
            </a:extLst>
          </p:cNvPr>
          <p:cNvSpPr>
            <a:spLocks noGrp="1"/>
          </p:cNvSpPr>
          <p:nvPr>
            <p:ph type="ftr" sz="quarter" idx="3"/>
          </p:nvPr>
        </p:nvSpPr>
        <p:spPr>
          <a:xfrm>
            <a:off x="4038601" y="6356350"/>
            <a:ext cx="411480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Marcador de número de diapositiva 5">
            <a:extLst>
              <a:ext uri="{FF2B5EF4-FFF2-40B4-BE49-F238E27FC236}">
                <a16:creationId xmlns:a16="http://schemas.microsoft.com/office/drawing/2014/main" id="{39ED7440-5B29-4CEE-BE19-F0484F4023E7}"/>
              </a:ext>
            </a:extLst>
          </p:cNvPr>
          <p:cNvSpPr>
            <a:spLocks noGrp="1"/>
          </p:cNvSpPr>
          <p:nvPr>
            <p:ph type="sldNum" sz="quarter" idx="4"/>
          </p:nvPr>
        </p:nvSpPr>
        <p:spPr>
          <a:xfrm>
            <a:off x="8610601"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68BA7-13F0-4335-A1E2-77FE218AEA91}" type="slidenum">
              <a:rPr lang="es-PA" smtClean="0"/>
              <a:t>‹Nº›</a:t>
            </a:fld>
            <a:endParaRPr lang="es-PA"/>
          </a:p>
        </p:txBody>
      </p:sp>
    </p:spTree>
    <p:extLst>
      <p:ext uri="{BB962C8B-B14F-4D97-AF65-F5344CB8AC3E}">
        <p14:creationId xmlns:p14="http://schemas.microsoft.com/office/powerpoint/2010/main" val="1255869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unblogdemarketing.files.wordpress.com/2013/04/caso-empresarial-ritz-carlton.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484024" y="2264572"/>
            <a:ext cx="4536831" cy="957107"/>
          </a:xfrm>
        </p:spPr>
        <p:txBody>
          <a:bodyPr>
            <a:normAutofit/>
          </a:bodyPr>
          <a:lstStyle/>
          <a:p>
            <a:r>
              <a:rPr lang="es-PA" sz="540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4240372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54361" y="2417704"/>
            <a:ext cx="4536831" cy="957107"/>
          </a:xfrm>
        </p:spPr>
        <p:txBody>
          <a:bodyPr>
            <a:normAutofit/>
          </a:bodyPr>
          <a:lstStyle/>
          <a:p>
            <a:r>
              <a:rPr lang="es-PA" sz="5400" b="1" dirty="0" err="1">
                <a:latin typeface="Calibri" panose="020F0502020204030204" pitchFamily="34" charset="0"/>
                <a:cs typeface="Calibri" panose="020F0502020204030204" pitchFamily="34" charset="0"/>
              </a:rPr>
              <a:t>Storytelling</a:t>
            </a:r>
            <a:endParaRPr lang="es-PA" sz="5400" b="1" dirty="0">
              <a:latin typeface="Calibri" panose="020F0502020204030204" pitchFamily="34" charset="0"/>
              <a:cs typeface="Calibri" panose="020F0502020204030204" pitchFamily="34" charset="0"/>
            </a:endParaRP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3327947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37846" y="2807171"/>
            <a:ext cx="2006255" cy="523220"/>
          </a:xfrm>
          <a:prstGeom prst="rect">
            <a:avLst/>
          </a:prstGeom>
          <a:solidFill>
            <a:schemeClr val="bg1">
              <a:lumMod val="85000"/>
            </a:schemeClr>
          </a:solidFill>
        </p:spPr>
        <p:txBody>
          <a:bodyPr wrap="none">
            <a:spAutoFit/>
          </a:bodyPr>
          <a:lstStyle/>
          <a:p>
            <a:r>
              <a:rPr lang="es-PA" sz="2800" b="1" dirty="0">
                <a:solidFill>
                  <a:prstClr val="black"/>
                </a:solidFill>
                <a:latin typeface="Calibri" panose="020F0502020204030204" pitchFamily="34" charset="0"/>
                <a:cs typeface="Calibri" panose="020F0502020204030204" pitchFamily="34" charset="0"/>
              </a:rPr>
              <a:t>CONTENIDO</a:t>
            </a:r>
            <a:endParaRPr lang="es-PA" sz="2800" b="1" dirty="0">
              <a:latin typeface="Calibri" panose="020F0502020204030204" pitchFamily="34" charset="0"/>
              <a:cs typeface="Calibri" panose="020F0502020204030204" pitchFamily="34" charset="0"/>
            </a:endParaRPr>
          </a:p>
        </p:txBody>
      </p:sp>
      <p:sp>
        <p:nvSpPr>
          <p:cNvPr id="6" name="Rectángulo 5">
            <a:extLst>
              <a:ext uri="{FF2B5EF4-FFF2-40B4-BE49-F238E27FC236}">
                <a16:creationId xmlns:a16="http://schemas.microsoft.com/office/drawing/2014/main" id="{54663BF8-C71B-4EE6-9FBD-C4E2205EB038}"/>
              </a:ext>
            </a:extLst>
          </p:cNvPr>
          <p:cNvSpPr/>
          <p:nvPr/>
        </p:nvSpPr>
        <p:spPr>
          <a:xfrm>
            <a:off x="3545499" y="1219679"/>
            <a:ext cx="8477249" cy="3416320"/>
          </a:xfrm>
          <a:prstGeom prst="rect">
            <a:avLst/>
          </a:prstGeom>
        </p:spPr>
        <p:txBody>
          <a:bodyPr wrap="square">
            <a:spAutoFit/>
          </a:bodyPr>
          <a:lstStyle/>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Qué es </a:t>
            </a:r>
            <a:r>
              <a:rPr lang="es-PA" sz="3600" b="1" dirty="0" err="1">
                <a:solidFill>
                  <a:prstClr val="black"/>
                </a:solidFill>
                <a:latin typeface="Calibri" panose="020F0502020204030204" pitchFamily="34" charset="0"/>
                <a:cs typeface="Calibri" panose="020F0502020204030204" pitchFamily="34" charset="0"/>
              </a:rPr>
              <a:t>Storytelling</a:t>
            </a:r>
            <a:endParaRPr lang="es-PA" sz="3600" b="1" dirty="0">
              <a:solidFill>
                <a:prstClr val="black"/>
              </a:solidFill>
              <a:latin typeface="Calibri" panose="020F0502020204030204" pitchFamily="34" charset="0"/>
              <a:cs typeface="Calibri" panose="020F0502020204030204" pitchFamily="34" charset="0"/>
            </a:endParaRPr>
          </a:p>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Aspectos relevantes del </a:t>
            </a:r>
            <a:r>
              <a:rPr lang="es-PA" sz="3600" b="1" dirty="0" err="1">
                <a:solidFill>
                  <a:prstClr val="black"/>
                </a:solidFill>
                <a:latin typeface="Calibri" panose="020F0502020204030204" pitchFamily="34" charset="0"/>
                <a:cs typeface="Calibri" panose="020F0502020204030204" pitchFamily="34" charset="0"/>
              </a:rPr>
              <a:t>storytelling</a:t>
            </a:r>
            <a:endParaRPr lang="es-PA" sz="3600" b="1" dirty="0">
              <a:solidFill>
                <a:prstClr val="black"/>
              </a:solidFill>
              <a:latin typeface="Calibri" panose="020F0502020204030204" pitchFamily="34" charset="0"/>
              <a:cs typeface="Calibri" panose="020F0502020204030204" pitchFamily="34" charset="0"/>
            </a:endParaRPr>
          </a:p>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La arquitectura del mensaje</a:t>
            </a:r>
          </a:p>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El proceso de contar historias</a:t>
            </a:r>
          </a:p>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Herramientas y estrategias de ST</a:t>
            </a:r>
          </a:p>
          <a:p>
            <a:pPr marL="742950" indent="-742950">
              <a:buAutoNum type="arabicPeriod"/>
            </a:pPr>
            <a:r>
              <a:rPr lang="es-PA" sz="3600" b="1" dirty="0">
                <a:solidFill>
                  <a:prstClr val="black"/>
                </a:solidFill>
                <a:latin typeface="Calibri" panose="020F0502020204030204" pitchFamily="34" charset="0"/>
                <a:cs typeface="Calibri" panose="020F0502020204030204" pitchFamily="34" charset="0"/>
              </a:rPr>
              <a:t>Ejemplos de </a:t>
            </a:r>
            <a:r>
              <a:rPr lang="es-PA" sz="3600" b="1" dirty="0" err="1">
                <a:solidFill>
                  <a:prstClr val="black"/>
                </a:solidFill>
                <a:latin typeface="Calibri" panose="020F0502020204030204" pitchFamily="34" charset="0"/>
                <a:cs typeface="Calibri" panose="020F0502020204030204" pitchFamily="34" charset="0"/>
              </a:rPr>
              <a:t>Storytelling</a:t>
            </a:r>
            <a:endParaRPr lang="es-PA" sz="3600" b="1" dirty="0">
              <a:solidFill>
                <a:prstClr val="black"/>
              </a:solidFill>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Tree>
    <p:extLst>
      <p:ext uri="{BB962C8B-B14F-4D97-AF65-F5344CB8AC3E}">
        <p14:creationId xmlns:p14="http://schemas.microsoft.com/office/powerpoint/2010/main" val="1274106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54362" y="2094992"/>
            <a:ext cx="4536831" cy="1602534"/>
          </a:xfrm>
        </p:spPr>
        <p:txBody>
          <a:bodyPr>
            <a:normAutofit/>
          </a:bodyPr>
          <a:lstStyle/>
          <a:p>
            <a:r>
              <a:rPr lang="es-PA" sz="5400" b="1" dirty="0">
                <a:latin typeface="Calibri" panose="020F0502020204030204" pitchFamily="34" charset="0"/>
                <a:cs typeface="Calibri" panose="020F0502020204030204" pitchFamily="34" charset="0"/>
              </a:rPr>
              <a:t>Qué es </a:t>
            </a:r>
            <a:r>
              <a:rPr lang="es-PA" sz="5400" b="1" dirty="0" err="1">
                <a:latin typeface="Calibri" panose="020F0502020204030204" pitchFamily="34" charset="0"/>
                <a:cs typeface="Calibri" panose="020F0502020204030204" pitchFamily="34" charset="0"/>
              </a:rPr>
              <a:t>Storytelling</a:t>
            </a:r>
            <a:r>
              <a:rPr lang="es-PA" sz="5400" b="1" dirty="0">
                <a:latin typeface="Calibri" panose="020F0502020204030204" pitchFamily="34" charset="0"/>
                <a:cs typeface="Calibri" panose="020F0502020204030204" pitchFamily="34" charset="0"/>
              </a:rPr>
              <a:t> ?</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1152287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a:p>
            <a:r>
              <a:rPr lang="es-PA" sz="3600" dirty="0">
                <a:solidFill>
                  <a:prstClr val="black"/>
                </a:solidFill>
              </a:rPr>
              <a:t> </a:t>
            </a:r>
          </a:p>
        </p:txBody>
      </p:sp>
      <p:sp>
        <p:nvSpPr>
          <p:cNvPr id="3" name="Rectángulo 2">
            <a:extLst>
              <a:ext uri="{FF2B5EF4-FFF2-40B4-BE49-F238E27FC236}">
                <a16:creationId xmlns:a16="http://schemas.microsoft.com/office/drawing/2014/main" id="{F243BA7B-A57C-4079-815E-10C91B7E3420}"/>
              </a:ext>
            </a:extLst>
          </p:cNvPr>
          <p:cNvSpPr/>
          <p:nvPr/>
        </p:nvSpPr>
        <p:spPr>
          <a:xfrm>
            <a:off x="564402" y="2637894"/>
            <a:ext cx="2146998"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Qué es</a:t>
            </a:r>
          </a:p>
          <a:p>
            <a:pPr algn="ctr"/>
            <a:r>
              <a:rPr lang="es-PA" sz="2800" b="1" dirty="0">
                <a:solidFill>
                  <a:prstClr val="black"/>
                </a:solidFill>
                <a:latin typeface="Calibri" panose="020F0502020204030204" pitchFamily="34" charset="0"/>
                <a:cs typeface="Calibri" panose="020F0502020204030204" pitchFamily="34" charset="0"/>
              </a:rPr>
              <a:t> </a:t>
            </a:r>
            <a:r>
              <a:rPr lang="es-PA" sz="2800" b="1" dirty="0" err="1">
                <a:solidFill>
                  <a:prstClr val="black"/>
                </a:solidFill>
                <a:latin typeface="Calibri" panose="020F0502020204030204" pitchFamily="34" charset="0"/>
                <a:cs typeface="Calibri" panose="020F0502020204030204" pitchFamily="34" charset="0"/>
              </a:rPr>
              <a:t>Storytelling</a:t>
            </a:r>
            <a:r>
              <a:rPr lang="es-PA" sz="2800" b="1" dirty="0">
                <a:solidFill>
                  <a:prstClr val="black"/>
                </a:solidFill>
                <a:latin typeface="Calibri" panose="020F0502020204030204" pitchFamily="34" charset="0"/>
                <a:cs typeface="Calibri" panose="020F0502020204030204" pitchFamily="34" charset="0"/>
              </a:rPr>
              <a:t>?</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5" name="object 4"/>
          <p:cNvSpPr txBox="1"/>
          <p:nvPr/>
        </p:nvSpPr>
        <p:spPr>
          <a:xfrm>
            <a:off x="4004441" y="2000859"/>
            <a:ext cx="7362497" cy="2782172"/>
          </a:xfrm>
          <a:prstGeom prst="rect">
            <a:avLst/>
          </a:prstGeom>
        </p:spPr>
        <p:txBody>
          <a:bodyPr vert="horz" wrap="square" lIns="0" tIns="12065" rIns="0" bIns="0" rtlCol="0">
            <a:spAutoFit/>
          </a:bodyPr>
          <a:lstStyle/>
          <a:p>
            <a:pPr marL="88900" marR="81915" indent="-1270" algn="ctr">
              <a:lnSpc>
                <a:spcPct val="100000"/>
              </a:lnSpc>
              <a:spcBef>
                <a:spcPts val="95"/>
              </a:spcBef>
            </a:pPr>
            <a:r>
              <a:rPr lang="es-MX" sz="3600" b="1" spc="-150" dirty="0">
                <a:solidFill>
                  <a:srgbClr val="C00000"/>
                </a:solidFill>
                <a:cs typeface="Arial"/>
              </a:rPr>
              <a:t>“Es el arte de traer a la vida una historia por medio del uso de la voz, el ritmo, elementos audio-visuales, la comunicación verbal y la expresión corporal”</a:t>
            </a:r>
            <a:endParaRPr sz="3600" b="1" dirty="0">
              <a:solidFill>
                <a:srgbClr val="C00000"/>
              </a:solidFill>
              <a:cs typeface="Arial"/>
            </a:endParaRPr>
          </a:p>
        </p:txBody>
      </p:sp>
    </p:spTree>
    <p:extLst>
      <p:ext uri="{BB962C8B-B14F-4D97-AF65-F5344CB8AC3E}">
        <p14:creationId xmlns:p14="http://schemas.microsoft.com/office/powerpoint/2010/main" val="3113821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771059" y="2637894"/>
            <a:ext cx="1733680"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Aspectos </a:t>
            </a:r>
          </a:p>
          <a:p>
            <a:pPr algn="ctr"/>
            <a:r>
              <a:rPr lang="es-PA" sz="2800" b="1" dirty="0">
                <a:solidFill>
                  <a:prstClr val="black"/>
                </a:solidFill>
                <a:latin typeface="Calibri" panose="020F0502020204030204" pitchFamily="34" charset="0"/>
                <a:cs typeface="Calibri" panose="020F0502020204030204" pitchFamily="34" charset="0"/>
              </a:rPr>
              <a:t>relevantes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6" name="object 4"/>
          <p:cNvSpPr txBox="1"/>
          <p:nvPr/>
        </p:nvSpPr>
        <p:spPr>
          <a:xfrm>
            <a:off x="4004442" y="560968"/>
            <a:ext cx="7362497" cy="1120178"/>
          </a:xfrm>
          <a:prstGeom prst="rect">
            <a:avLst/>
          </a:prstGeom>
        </p:spPr>
        <p:txBody>
          <a:bodyPr vert="horz" wrap="square" lIns="0" tIns="12065" rIns="0" bIns="0" rtlCol="0">
            <a:spAutoFit/>
          </a:bodyPr>
          <a:lstStyle/>
          <a:p>
            <a:pPr marL="88900" marR="81915" indent="-1270" algn="ctr">
              <a:lnSpc>
                <a:spcPct val="100000"/>
              </a:lnSpc>
              <a:spcBef>
                <a:spcPts val="95"/>
              </a:spcBef>
            </a:pPr>
            <a:r>
              <a:rPr lang="es-MX" sz="3600" b="1" spc="-150" dirty="0">
                <a:solidFill>
                  <a:srgbClr val="C00000"/>
                </a:solidFill>
                <a:cs typeface="Arial"/>
              </a:rPr>
              <a:t>Todos hemos crecido a la luz de cientos de historias en nuestras vidas</a:t>
            </a:r>
            <a:endParaRPr sz="3600" b="1" dirty="0">
              <a:solidFill>
                <a:srgbClr val="C00000"/>
              </a:solidFill>
              <a:cs typeface="Arial"/>
            </a:endParaRPr>
          </a:p>
        </p:txBody>
      </p:sp>
      <p:sp>
        <p:nvSpPr>
          <p:cNvPr id="7" name="object 4"/>
          <p:cNvSpPr txBox="1"/>
          <p:nvPr/>
        </p:nvSpPr>
        <p:spPr>
          <a:xfrm>
            <a:off x="4004442" y="3881897"/>
            <a:ext cx="7362497" cy="2228174"/>
          </a:xfrm>
          <a:prstGeom prst="rect">
            <a:avLst/>
          </a:prstGeom>
        </p:spPr>
        <p:txBody>
          <a:bodyPr vert="horz" wrap="square" lIns="0" tIns="12065" rIns="0" bIns="0" rtlCol="0">
            <a:spAutoFit/>
          </a:bodyPr>
          <a:lstStyle/>
          <a:p>
            <a:pPr marL="88900" marR="81915" indent="-1270" algn="ctr">
              <a:lnSpc>
                <a:spcPct val="100000"/>
              </a:lnSpc>
              <a:spcBef>
                <a:spcPts val="95"/>
              </a:spcBef>
            </a:pPr>
            <a:r>
              <a:rPr lang="es-MX" sz="3600" b="1" spc="-80" dirty="0">
                <a:solidFill>
                  <a:srgbClr val="C00000"/>
                </a:solidFill>
                <a:cs typeface="Arial"/>
              </a:rPr>
              <a:t>Las emociones transmitidas por medio del </a:t>
            </a:r>
            <a:r>
              <a:rPr lang="es-MX" sz="3600" b="1" spc="-80" dirty="0" err="1">
                <a:solidFill>
                  <a:srgbClr val="C00000"/>
                </a:solidFill>
                <a:cs typeface="Arial"/>
              </a:rPr>
              <a:t>Storytelling</a:t>
            </a:r>
            <a:r>
              <a:rPr lang="es-MX" sz="3600" b="1" spc="-80" dirty="0">
                <a:solidFill>
                  <a:srgbClr val="C00000"/>
                </a:solidFill>
                <a:cs typeface="Arial"/>
              </a:rPr>
              <a:t> tienen mayores posibilidades de ser recordadas y compartidas con otras personas</a:t>
            </a:r>
            <a:endParaRPr sz="3600" b="1" dirty="0">
              <a:solidFill>
                <a:srgbClr val="C00000"/>
              </a:solidFill>
              <a:cs typeface="Arial"/>
            </a:endParaRPr>
          </a:p>
        </p:txBody>
      </p:sp>
      <p:sp>
        <p:nvSpPr>
          <p:cNvPr id="8" name="object 4"/>
          <p:cNvSpPr txBox="1"/>
          <p:nvPr/>
        </p:nvSpPr>
        <p:spPr>
          <a:xfrm>
            <a:off x="4014948" y="1990414"/>
            <a:ext cx="7362497" cy="1674176"/>
          </a:xfrm>
          <a:prstGeom prst="rect">
            <a:avLst/>
          </a:prstGeom>
        </p:spPr>
        <p:txBody>
          <a:bodyPr vert="horz" wrap="square" lIns="0" tIns="12065" rIns="0" bIns="0" rtlCol="0">
            <a:spAutoFit/>
          </a:bodyPr>
          <a:lstStyle/>
          <a:p>
            <a:pPr marL="88900" marR="81915" indent="-1270" algn="ctr">
              <a:lnSpc>
                <a:spcPct val="100000"/>
              </a:lnSpc>
              <a:spcBef>
                <a:spcPts val="95"/>
              </a:spcBef>
            </a:pPr>
            <a:r>
              <a:rPr lang="es-MX" sz="3600" b="1" spc="-150" dirty="0">
                <a:solidFill>
                  <a:srgbClr val="C00000"/>
                </a:solidFill>
                <a:cs typeface="Arial"/>
              </a:rPr>
              <a:t>Existe un 50% más probabilidad de captar la atención de alguien cuando se identifica con alguna historia o relato </a:t>
            </a:r>
            <a:endParaRPr sz="3600" b="1" dirty="0">
              <a:solidFill>
                <a:srgbClr val="C00000"/>
              </a:solidFill>
              <a:cs typeface="Arial"/>
            </a:endParaRPr>
          </a:p>
        </p:txBody>
      </p:sp>
    </p:spTree>
    <p:extLst>
      <p:ext uri="{BB962C8B-B14F-4D97-AF65-F5344CB8AC3E}">
        <p14:creationId xmlns:p14="http://schemas.microsoft.com/office/powerpoint/2010/main" val="279220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635862" y="1597495"/>
            <a:ext cx="4536831" cy="2454001"/>
          </a:xfrm>
        </p:spPr>
        <p:txBody>
          <a:bodyPr>
            <a:normAutofit/>
          </a:bodyPr>
          <a:lstStyle/>
          <a:p>
            <a:r>
              <a:rPr lang="es-PA" sz="5400" b="1" dirty="0">
                <a:latin typeface="Calibri" panose="020F0502020204030204" pitchFamily="34" charset="0"/>
                <a:cs typeface="Calibri" panose="020F0502020204030204" pitchFamily="34" charset="0"/>
              </a:rPr>
              <a:t>Aspectos</a:t>
            </a:r>
            <a:br>
              <a:rPr lang="es-PA" sz="5400" b="1" dirty="0">
                <a:latin typeface="Calibri" panose="020F0502020204030204" pitchFamily="34" charset="0"/>
                <a:cs typeface="Calibri" panose="020F0502020204030204" pitchFamily="34" charset="0"/>
              </a:rPr>
            </a:br>
            <a:r>
              <a:rPr lang="es-PA" sz="5400" b="1" dirty="0">
                <a:latin typeface="Calibri" panose="020F0502020204030204" pitchFamily="34" charset="0"/>
                <a:cs typeface="Calibri" panose="020F0502020204030204" pitchFamily="34" charset="0"/>
              </a:rPr>
              <a:t>relevantes en </a:t>
            </a:r>
            <a:r>
              <a:rPr lang="es-PA" sz="5400" b="1" dirty="0" err="1">
                <a:latin typeface="Calibri" panose="020F0502020204030204" pitchFamily="34" charset="0"/>
                <a:cs typeface="Calibri" panose="020F0502020204030204" pitchFamily="34" charset="0"/>
              </a:rPr>
              <a:t>Storytelling</a:t>
            </a:r>
            <a:endParaRPr lang="es-PA" sz="5400" b="1" dirty="0">
              <a:latin typeface="Calibri" panose="020F0502020204030204" pitchFamily="34" charset="0"/>
              <a:cs typeface="Calibri" panose="020F0502020204030204" pitchFamily="34" charset="0"/>
            </a:endParaRP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3720556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243BA7B-A57C-4079-815E-10C91B7E3420}"/>
              </a:ext>
            </a:extLst>
          </p:cNvPr>
          <p:cNvSpPr/>
          <p:nvPr/>
        </p:nvSpPr>
        <p:spPr>
          <a:xfrm>
            <a:off x="351334" y="2788410"/>
            <a:ext cx="2625399"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El proceso </a:t>
            </a:r>
          </a:p>
          <a:p>
            <a:pPr algn="ctr"/>
            <a:r>
              <a:rPr lang="es-PA" sz="2800" b="1" dirty="0">
                <a:solidFill>
                  <a:prstClr val="black"/>
                </a:solidFill>
                <a:latin typeface="Calibri" panose="020F0502020204030204" pitchFamily="34" charset="0"/>
                <a:cs typeface="Calibri" panose="020F0502020204030204" pitchFamily="34" charset="0"/>
              </a:rPr>
              <a:t>de </a:t>
            </a:r>
          </a:p>
          <a:p>
            <a:pPr algn="ctr"/>
            <a:r>
              <a:rPr lang="es-PA" sz="2800" b="1" dirty="0">
                <a:solidFill>
                  <a:prstClr val="black"/>
                </a:solidFill>
                <a:latin typeface="Calibri" panose="020F0502020204030204" pitchFamily="34" charset="0"/>
                <a:cs typeface="Calibri" panose="020F0502020204030204" pitchFamily="34" charset="0"/>
              </a:rPr>
              <a:t>construir relatos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cxnSp>
        <p:nvCxnSpPr>
          <p:cNvPr id="7" name="Conector recto 6">
            <a:extLst>
              <a:ext uri="{FF2B5EF4-FFF2-40B4-BE49-F238E27FC236}">
                <a16:creationId xmlns:a16="http://schemas.microsoft.com/office/drawing/2014/main" id="{14D45404-62F9-45B2-9247-9C37D5FDF61F}"/>
              </a:ext>
            </a:extLst>
          </p:cNvPr>
          <p:cNvCxnSpPr/>
          <p:nvPr/>
        </p:nvCxnSpPr>
        <p:spPr>
          <a:xfrm>
            <a:off x="3297114" y="703586"/>
            <a:ext cx="0" cy="5554645"/>
          </a:xfrm>
          <a:prstGeom prst="line">
            <a:avLst/>
          </a:prstGeom>
          <a:ln w="76200">
            <a:solidFill>
              <a:srgbClr val="FFC000"/>
            </a:solidFill>
          </a:ln>
        </p:spPr>
        <p:style>
          <a:lnRef idx="3">
            <a:schemeClr val="accent1"/>
          </a:lnRef>
          <a:fillRef idx="0">
            <a:schemeClr val="accent1"/>
          </a:fillRef>
          <a:effectRef idx="2">
            <a:schemeClr val="accent1"/>
          </a:effectRef>
          <a:fontRef idx="minor">
            <a:schemeClr val="tx1"/>
          </a:fontRef>
        </p:style>
      </p:cxnSp>
      <p:graphicFrame>
        <p:nvGraphicFramePr>
          <p:cNvPr id="2" name="1 Diagrama"/>
          <p:cNvGraphicFramePr/>
          <p:nvPr>
            <p:extLst>
              <p:ext uri="{D42A27DB-BD31-4B8C-83A1-F6EECF244321}">
                <p14:modId xmlns:p14="http://schemas.microsoft.com/office/powerpoint/2010/main" val="734746573"/>
              </p:ext>
            </p:extLst>
          </p:nvPr>
        </p:nvGraphicFramePr>
        <p:xfrm>
          <a:off x="4493914" y="924132"/>
          <a:ext cx="7600421" cy="5009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bject 4">
            <a:extLst>
              <a:ext uri="{FF2B5EF4-FFF2-40B4-BE49-F238E27FC236}">
                <a16:creationId xmlns:a16="http://schemas.microsoft.com/office/drawing/2014/main" id="{7529610E-88FE-4439-863C-93A98E34A5D6}"/>
              </a:ext>
            </a:extLst>
          </p:cNvPr>
          <p:cNvSpPr txBox="1">
            <a:spLocks/>
          </p:cNvSpPr>
          <p:nvPr/>
        </p:nvSpPr>
        <p:spPr>
          <a:xfrm>
            <a:off x="3407772" y="667000"/>
            <a:ext cx="2019900" cy="874598"/>
          </a:xfrm>
          <a:prstGeom prst="rect">
            <a:avLst/>
          </a:prstGeom>
        </p:spPr>
        <p:txBody>
          <a:bodyPr vert="horz" wrap="square" lIns="0" tIns="12700" rIns="0" bIns="0" rtlCol="0">
            <a:spAutoFit/>
          </a:bodyPr>
          <a:lstStyle>
            <a:lvl1pPr>
              <a:defRPr sz="2000" b="1" i="0">
                <a:solidFill>
                  <a:schemeClr val="bg1"/>
                </a:solidFill>
                <a:latin typeface="Arial"/>
                <a:ea typeface="+mj-ea"/>
                <a:cs typeface="Arial"/>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PA" sz="2800" b="0" i="0" u="none" strike="noStrike" kern="0" cap="none" spc="-40" normalizeH="0" baseline="0" noProof="0" dirty="0">
                <a:ln>
                  <a:noFill/>
                </a:ln>
                <a:solidFill>
                  <a:srgbClr val="000065"/>
                </a:solidFill>
                <a:effectLst/>
                <a:uLnTx/>
                <a:uFillTx/>
                <a:latin typeface="+mj-lt"/>
                <a:ea typeface="+mj-ea"/>
                <a:cs typeface="Arial"/>
              </a:rPr>
              <a:t>El </a:t>
            </a:r>
            <a:r>
              <a:rPr kumimoji="0" lang="es-PA" sz="2800" b="0" i="0" u="none" strike="noStrike" kern="0" cap="none" spc="-40" normalizeH="0" baseline="0" noProof="0" dirty="0" err="1">
                <a:ln>
                  <a:noFill/>
                </a:ln>
                <a:solidFill>
                  <a:srgbClr val="000065"/>
                </a:solidFill>
                <a:effectLst/>
                <a:uLnTx/>
                <a:uFillTx/>
                <a:latin typeface="+mj-lt"/>
                <a:ea typeface="+mj-ea"/>
                <a:cs typeface="Arial"/>
              </a:rPr>
              <a:t>storytelling</a:t>
            </a:r>
            <a:r>
              <a:rPr kumimoji="0" lang="es-PA" sz="2800" b="0" i="0" u="none" strike="noStrike" kern="0" cap="none" spc="-40" normalizeH="0" baseline="0" noProof="0" dirty="0">
                <a:ln>
                  <a:noFill/>
                </a:ln>
                <a:solidFill>
                  <a:srgbClr val="000065"/>
                </a:solidFill>
                <a:effectLst/>
                <a:uLnTx/>
                <a:uFillTx/>
                <a:latin typeface="+mj-lt"/>
                <a:ea typeface="+mj-ea"/>
                <a:cs typeface="Arial"/>
              </a:rPr>
              <a:t> involucra…</a:t>
            </a:r>
            <a:endParaRPr kumimoji="0" lang="es-PA" sz="2800" b="1" i="0" u="none" strike="noStrike" kern="0" cap="none" spc="0" normalizeH="0" baseline="0" noProof="0" dirty="0">
              <a:ln>
                <a:noFill/>
              </a:ln>
              <a:solidFill>
                <a:sysClr val="window" lastClr="FFFFFF"/>
              </a:solidFill>
              <a:effectLst/>
              <a:uLnTx/>
              <a:uFillTx/>
              <a:latin typeface="+mj-lt"/>
              <a:ea typeface="+mj-ea"/>
              <a:cs typeface="Arial"/>
            </a:endParaRPr>
          </a:p>
        </p:txBody>
      </p:sp>
    </p:spTree>
    <p:extLst>
      <p:ext uri="{BB962C8B-B14F-4D97-AF65-F5344CB8AC3E}">
        <p14:creationId xmlns:p14="http://schemas.microsoft.com/office/powerpoint/2010/main" val="1457692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cxnSp>
        <p:nvCxnSpPr>
          <p:cNvPr id="7" name="Conector recto 6">
            <a:extLst>
              <a:ext uri="{FF2B5EF4-FFF2-40B4-BE49-F238E27FC236}">
                <a16:creationId xmlns:a16="http://schemas.microsoft.com/office/drawing/2014/main" id="{14D45404-62F9-45B2-9247-9C37D5FDF61F}"/>
              </a:ext>
            </a:extLst>
          </p:cNvPr>
          <p:cNvCxnSpPr/>
          <p:nvPr/>
        </p:nvCxnSpPr>
        <p:spPr>
          <a:xfrm>
            <a:off x="3285929" y="703586"/>
            <a:ext cx="0" cy="5554645"/>
          </a:xfrm>
          <a:prstGeom prst="line">
            <a:avLst/>
          </a:prstGeom>
          <a:ln w="76200">
            <a:solidFill>
              <a:srgbClr val="FFC000"/>
            </a:solidFill>
          </a:ln>
        </p:spPr>
        <p:style>
          <a:lnRef idx="3">
            <a:schemeClr val="accent1"/>
          </a:lnRef>
          <a:fillRef idx="0">
            <a:schemeClr val="accent1"/>
          </a:fillRef>
          <a:effectRef idx="2">
            <a:schemeClr val="accent1"/>
          </a:effectRef>
          <a:fontRef idx="minor">
            <a:schemeClr val="tx1"/>
          </a:fontRef>
        </p:style>
      </p:cxnSp>
      <p:sp>
        <p:nvSpPr>
          <p:cNvPr id="8" name="object 5">
            <a:extLst>
              <a:ext uri="{FF2B5EF4-FFF2-40B4-BE49-F238E27FC236}">
                <a16:creationId xmlns:a16="http://schemas.microsoft.com/office/drawing/2014/main" id="{00C93A68-5DCF-42CA-8C8B-088D85F3D26D}"/>
              </a:ext>
            </a:extLst>
          </p:cNvPr>
          <p:cNvSpPr txBox="1"/>
          <p:nvPr/>
        </p:nvSpPr>
        <p:spPr>
          <a:xfrm>
            <a:off x="4501909" y="1719775"/>
            <a:ext cx="6539230" cy="4092595"/>
          </a:xfrm>
          <a:prstGeom prst="rect">
            <a:avLst/>
          </a:prstGeom>
        </p:spPr>
        <p:txBody>
          <a:bodyPr vert="horz" wrap="square" lIns="0" tIns="99695" rIns="0" bIns="0" rtlCol="0">
            <a:spAutoFit/>
          </a:bodyPr>
          <a:lstStyle/>
          <a:p>
            <a:pPr marL="354965" indent="-342265">
              <a:spcBef>
                <a:spcPts val="785"/>
              </a:spcBef>
              <a:buFontTx/>
              <a:buChar char="•"/>
              <a:tabLst>
                <a:tab pos="354965" algn="l"/>
                <a:tab pos="355600" algn="l"/>
              </a:tabLst>
            </a:pPr>
            <a:r>
              <a:rPr sz="2800" spc="-100" dirty="0">
                <a:solidFill>
                  <a:srgbClr val="000065"/>
                </a:solidFill>
                <a:cs typeface="Arial"/>
              </a:rPr>
              <a:t>Explorar </a:t>
            </a:r>
            <a:r>
              <a:rPr sz="2800" spc="-105" dirty="0">
                <a:solidFill>
                  <a:srgbClr val="000065"/>
                </a:solidFill>
                <a:cs typeface="Arial"/>
              </a:rPr>
              <a:t>los</a:t>
            </a:r>
            <a:r>
              <a:rPr sz="2800" spc="-345" dirty="0">
                <a:solidFill>
                  <a:srgbClr val="000065"/>
                </a:solidFill>
                <a:cs typeface="Arial"/>
              </a:rPr>
              <a:t> </a:t>
            </a:r>
            <a:r>
              <a:rPr sz="2800" b="1" spc="-130" dirty="0">
                <a:solidFill>
                  <a:srgbClr val="000065"/>
                </a:solidFill>
                <a:cs typeface="Arial"/>
              </a:rPr>
              <a:t>comportamientos</a:t>
            </a:r>
            <a:endParaRPr sz="2800" dirty="0">
              <a:solidFill>
                <a:prstClr val="black"/>
              </a:solidFill>
              <a:cs typeface="Arial"/>
            </a:endParaRPr>
          </a:p>
          <a:p>
            <a:pPr marL="354965" indent="-342265">
              <a:spcBef>
                <a:spcPts val="680"/>
              </a:spcBef>
              <a:buFontTx/>
              <a:buChar char="•"/>
              <a:tabLst>
                <a:tab pos="354965" algn="l"/>
                <a:tab pos="355600" algn="l"/>
              </a:tabLst>
            </a:pPr>
            <a:r>
              <a:rPr sz="2800" spc="-70" dirty="0">
                <a:solidFill>
                  <a:srgbClr val="000065"/>
                </a:solidFill>
                <a:cs typeface="Arial"/>
              </a:rPr>
              <a:t>Diferentes </a:t>
            </a:r>
            <a:r>
              <a:rPr sz="2800" b="1" spc="-185" dirty="0">
                <a:solidFill>
                  <a:srgbClr val="000065"/>
                </a:solidFill>
                <a:cs typeface="Arial"/>
              </a:rPr>
              <a:t>personas</a:t>
            </a:r>
            <a:r>
              <a:rPr sz="2800" spc="-185" dirty="0">
                <a:solidFill>
                  <a:srgbClr val="000065"/>
                </a:solidFill>
                <a:cs typeface="Arial"/>
              </a:rPr>
              <a:t>,</a:t>
            </a:r>
            <a:r>
              <a:rPr sz="2800" spc="-365" dirty="0">
                <a:solidFill>
                  <a:srgbClr val="000065"/>
                </a:solidFill>
                <a:cs typeface="Arial"/>
              </a:rPr>
              <a:t> </a:t>
            </a:r>
            <a:r>
              <a:rPr sz="2800" spc="-65" dirty="0" err="1">
                <a:solidFill>
                  <a:srgbClr val="000065"/>
                </a:solidFill>
                <a:cs typeface="Arial"/>
              </a:rPr>
              <a:t>diferentes</a:t>
            </a:r>
            <a:r>
              <a:rPr lang="es-PA" sz="2800" dirty="0">
                <a:solidFill>
                  <a:prstClr val="black"/>
                </a:solidFill>
                <a:cs typeface="Arial"/>
              </a:rPr>
              <a:t> </a:t>
            </a:r>
            <a:r>
              <a:rPr sz="2800" b="1" spc="-180" dirty="0" err="1">
                <a:solidFill>
                  <a:srgbClr val="000065"/>
                </a:solidFill>
                <a:cs typeface="Arial"/>
              </a:rPr>
              <a:t>percepciones</a:t>
            </a:r>
            <a:r>
              <a:rPr sz="2800" spc="-180" dirty="0">
                <a:solidFill>
                  <a:srgbClr val="000065"/>
                </a:solidFill>
                <a:cs typeface="Arial"/>
              </a:rPr>
              <a:t>, </a:t>
            </a:r>
            <a:r>
              <a:rPr sz="2800" spc="-60" dirty="0">
                <a:solidFill>
                  <a:srgbClr val="000065"/>
                </a:solidFill>
                <a:cs typeface="Arial"/>
              </a:rPr>
              <a:t>diferentes</a:t>
            </a:r>
            <a:r>
              <a:rPr sz="2800" spc="-270" dirty="0">
                <a:solidFill>
                  <a:srgbClr val="000065"/>
                </a:solidFill>
                <a:cs typeface="Arial"/>
              </a:rPr>
              <a:t> </a:t>
            </a:r>
            <a:r>
              <a:rPr sz="2800" b="1" spc="-110" dirty="0">
                <a:solidFill>
                  <a:srgbClr val="000065"/>
                </a:solidFill>
                <a:cs typeface="Arial"/>
              </a:rPr>
              <a:t>aptitudes</a:t>
            </a:r>
            <a:endParaRPr sz="2800" dirty="0">
              <a:solidFill>
                <a:prstClr val="black"/>
              </a:solidFill>
              <a:cs typeface="Arial"/>
            </a:endParaRPr>
          </a:p>
          <a:p>
            <a:pPr marL="354965" indent="-342265">
              <a:spcBef>
                <a:spcPts val="685"/>
              </a:spcBef>
              <a:buFontTx/>
              <a:buChar char="•"/>
              <a:tabLst>
                <a:tab pos="354965" algn="l"/>
                <a:tab pos="355600" algn="l"/>
              </a:tabLst>
            </a:pPr>
            <a:r>
              <a:rPr sz="2800" spc="-150" dirty="0">
                <a:solidFill>
                  <a:srgbClr val="000065"/>
                </a:solidFill>
                <a:cs typeface="Arial"/>
              </a:rPr>
              <a:t>La </a:t>
            </a:r>
            <a:r>
              <a:rPr sz="2800" spc="-95" dirty="0">
                <a:solidFill>
                  <a:srgbClr val="000065"/>
                </a:solidFill>
                <a:cs typeface="Arial"/>
              </a:rPr>
              <a:t>comunicación </a:t>
            </a:r>
            <a:r>
              <a:rPr sz="2800" spc="-65" dirty="0">
                <a:solidFill>
                  <a:srgbClr val="000065"/>
                </a:solidFill>
                <a:cs typeface="Arial"/>
              </a:rPr>
              <a:t>efectiva</a:t>
            </a:r>
            <a:r>
              <a:rPr sz="2800" spc="-409" dirty="0">
                <a:solidFill>
                  <a:srgbClr val="000065"/>
                </a:solidFill>
                <a:cs typeface="Arial"/>
              </a:rPr>
              <a:t> </a:t>
            </a:r>
            <a:r>
              <a:rPr sz="2800" spc="-105" dirty="0">
                <a:solidFill>
                  <a:srgbClr val="000065"/>
                </a:solidFill>
                <a:cs typeface="Arial"/>
              </a:rPr>
              <a:t>debe:</a:t>
            </a:r>
            <a:endParaRPr sz="2800" dirty="0">
              <a:solidFill>
                <a:prstClr val="black"/>
              </a:solidFill>
              <a:cs typeface="Arial"/>
            </a:endParaRPr>
          </a:p>
          <a:p>
            <a:pPr marL="756285" lvl="1" indent="-286385">
              <a:spcBef>
                <a:spcPts val="580"/>
              </a:spcBef>
              <a:buFont typeface="Arial"/>
              <a:buChar char="–"/>
              <a:tabLst>
                <a:tab pos="756285" algn="l"/>
                <a:tab pos="756920" algn="l"/>
              </a:tabLst>
            </a:pPr>
            <a:r>
              <a:rPr sz="2400" b="1" spc="-140" dirty="0">
                <a:solidFill>
                  <a:srgbClr val="000065"/>
                </a:solidFill>
                <a:cs typeface="Arial"/>
              </a:rPr>
              <a:t>Provocar</a:t>
            </a:r>
            <a:r>
              <a:rPr sz="2400" spc="-140" dirty="0">
                <a:solidFill>
                  <a:srgbClr val="000065"/>
                </a:solidFill>
                <a:cs typeface="Arial"/>
              </a:rPr>
              <a:t>,</a:t>
            </a:r>
            <a:r>
              <a:rPr sz="2400" spc="-185" dirty="0">
                <a:solidFill>
                  <a:srgbClr val="000065"/>
                </a:solidFill>
                <a:cs typeface="Arial"/>
              </a:rPr>
              <a:t> </a:t>
            </a:r>
            <a:r>
              <a:rPr sz="2400" spc="-65" dirty="0">
                <a:solidFill>
                  <a:srgbClr val="000065"/>
                </a:solidFill>
                <a:cs typeface="Arial"/>
              </a:rPr>
              <a:t>captar</a:t>
            </a:r>
            <a:r>
              <a:rPr sz="2400" spc="-190" dirty="0">
                <a:solidFill>
                  <a:srgbClr val="000065"/>
                </a:solidFill>
                <a:cs typeface="Arial"/>
              </a:rPr>
              <a:t> </a:t>
            </a:r>
            <a:r>
              <a:rPr sz="2400" spc="-70" dirty="0">
                <a:solidFill>
                  <a:srgbClr val="000065"/>
                </a:solidFill>
                <a:cs typeface="Arial"/>
              </a:rPr>
              <a:t>la</a:t>
            </a:r>
            <a:r>
              <a:rPr sz="2400" spc="-190" dirty="0">
                <a:solidFill>
                  <a:srgbClr val="000065"/>
                </a:solidFill>
                <a:cs typeface="Arial"/>
              </a:rPr>
              <a:t> </a:t>
            </a:r>
            <a:r>
              <a:rPr sz="2400" spc="-60" dirty="0">
                <a:solidFill>
                  <a:srgbClr val="000065"/>
                </a:solidFill>
                <a:cs typeface="Arial"/>
              </a:rPr>
              <a:t>atención</a:t>
            </a:r>
            <a:r>
              <a:rPr sz="2400" spc="-195" dirty="0">
                <a:solidFill>
                  <a:srgbClr val="000065"/>
                </a:solidFill>
                <a:cs typeface="Arial"/>
              </a:rPr>
              <a:t> </a:t>
            </a:r>
            <a:r>
              <a:rPr sz="2400" spc="-100" dirty="0">
                <a:solidFill>
                  <a:srgbClr val="000065"/>
                </a:solidFill>
                <a:cs typeface="Arial"/>
              </a:rPr>
              <a:t>de</a:t>
            </a:r>
            <a:r>
              <a:rPr sz="2400" spc="-180" dirty="0">
                <a:solidFill>
                  <a:srgbClr val="000065"/>
                </a:solidFill>
                <a:cs typeface="Arial"/>
              </a:rPr>
              <a:t> </a:t>
            </a:r>
            <a:r>
              <a:rPr sz="2400" spc="-70" dirty="0">
                <a:solidFill>
                  <a:srgbClr val="000065"/>
                </a:solidFill>
                <a:cs typeface="Arial"/>
              </a:rPr>
              <a:t>la</a:t>
            </a:r>
            <a:r>
              <a:rPr sz="2400" spc="-190" dirty="0">
                <a:solidFill>
                  <a:srgbClr val="000065"/>
                </a:solidFill>
                <a:cs typeface="Arial"/>
              </a:rPr>
              <a:t> </a:t>
            </a:r>
            <a:r>
              <a:rPr sz="2400" spc="-90" dirty="0">
                <a:solidFill>
                  <a:srgbClr val="000065"/>
                </a:solidFill>
                <a:cs typeface="Arial"/>
              </a:rPr>
              <a:t>audiencia</a:t>
            </a:r>
            <a:endParaRPr sz="2400" dirty="0">
              <a:solidFill>
                <a:prstClr val="black"/>
              </a:solidFill>
              <a:cs typeface="Arial"/>
            </a:endParaRPr>
          </a:p>
          <a:p>
            <a:pPr marL="756285" marR="5080" lvl="1" indent="-286385">
              <a:lnSpc>
                <a:spcPts val="2870"/>
              </a:lnSpc>
              <a:spcBef>
                <a:spcPts val="680"/>
              </a:spcBef>
              <a:buFont typeface="Arial"/>
              <a:buChar char="–"/>
              <a:tabLst>
                <a:tab pos="756285" algn="l"/>
                <a:tab pos="756920" algn="l"/>
              </a:tabLst>
            </a:pPr>
            <a:r>
              <a:rPr sz="2400" b="1" spc="-65" dirty="0">
                <a:solidFill>
                  <a:srgbClr val="000065"/>
                </a:solidFill>
                <a:cs typeface="Arial"/>
              </a:rPr>
              <a:t>Relatar, </a:t>
            </a:r>
            <a:r>
              <a:rPr sz="2400" spc="-114" dirty="0">
                <a:solidFill>
                  <a:srgbClr val="000065"/>
                </a:solidFill>
                <a:cs typeface="Arial"/>
              </a:rPr>
              <a:t>usando </a:t>
            </a:r>
            <a:r>
              <a:rPr sz="2400" spc="-80" dirty="0">
                <a:solidFill>
                  <a:srgbClr val="000065"/>
                </a:solidFill>
                <a:cs typeface="Arial"/>
              </a:rPr>
              <a:t>un </a:t>
            </a:r>
            <a:r>
              <a:rPr sz="2400" spc="-40" dirty="0">
                <a:solidFill>
                  <a:srgbClr val="000065"/>
                </a:solidFill>
                <a:cs typeface="Arial"/>
              </a:rPr>
              <a:t>estilo propio, autentico </a:t>
            </a:r>
            <a:r>
              <a:rPr sz="2400" spc="-50" dirty="0">
                <a:solidFill>
                  <a:srgbClr val="000065"/>
                </a:solidFill>
                <a:cs typeface="Arial"/>
              </a:rPr>
              <a:t>y  </a:t>
            </a:r>
            <a:r>
              <a:rPr sz="2400" spc="-105" dirty="0">
                <a:solidFill>
                  <a:srgbClr val="000065"/>
                </a:solidFill>
                <a:cs typeface="Arial"/>
              </a:rPr>
              <a:t>que </a:t>
            </a:r>
            <a:r>
              <a:rPr sz="2400" spc="-60" dirty="0">
                <a:solidFill>
                  <a:srgbClr val="000065"/>
                </a:solidFill>
                <a:cs typeface="Arial"/>
              </a:rPr>
              <a:t>tenga </a:t>
            </a:r>
            <a:r>
              <a:rPr sz="2400" spc="-90" dirty="0">
                <a:solidFill>
                  <a:srgbClr val="000065"/>
                </a:solidFill>
                <a:cs typeface="Arial"/>
              </a:rPr>
              <a:t>relevancia </a:t>
            </a:r>
            <a:r>
              <a:rPr sz="2400" spc="-50" dirty="0">
                <a:solidFill>
                  <a:srgbClr val="000065"/>
                </a:solidFill>
                <a:cs typeface="Arial"/>
              </a:rPr>
              <a:t>y</a:t>
            </a:r>
            <a:r>
              <a:rPr sz="2400" spc="-509" dirty="0">
                <a:solidFill>
                  <a:srgbClr val="000065"/>
                </a:solidFill>
                <a:cs typeface="Arial"/>
              </a:rPr>
              <a:t> </a:t>
            </a:r>
            <a:r>
              <a:rPr sz="2400" spc="-55" dirty="0">
                <a:solidFill>
                  <a:srgbClr val="000065"/>
                </a:solidFill>
                <a:cs typeface="Arial"/>
              </a:rPr>
              <a:t>significado</a:t>
            </a:r>
            <a:endParaRPr sz="2400" dirty="0">
              <a:solidFill>
                <a:prstClr val="black"/>
              </a:solidFill>
              <a:cs typeface="Arial"/>
            </a:endParaRPr>
          </a:p>
          <a:p>
            <a:pPr marL="756285" marR="5080" lvl="1" indent="-286385">
              <a:lnSpc>
                <a:spcPts val="2870"/>
              </a:lnSpc>
              <a:spcBef>
                <a:spcPts val="585"/>
              </a:spcBef>
              <a:buFont typeface="Arial"/>
              <a:buChar char="–"/>
              <a:tabLst>
                <a:tab pos="756285" algn="l"/>
                <a:tab pos="756920" algn="l"/>
              </a:tabLst>
            </a:pPr>
            <a:r>
              <a:rPr sz="2400" b="1" spc="-120" dirty="0">
                <a:solidFill>
                  <a:srgbClr val="000065"/>
                </a:solidFill>
                <a:cs typeface="Arial"/>
              </a:rPr>
              <a:t>Reveladora</a:t>
            </a:r>
            <a:r>
              <a:rPr sz="2400" spc="-120" dirty="0">
                <a:solidFill>
                  <a:srgbClr val="000065"/>
                </a:solidFill>
                <a:cs typeface="Arial"/>
              </a:rPr>
              <a:t>, </a:t>
            </a:r>
            <a:r>
              <a:rPr sz="2400" spc="-20" dirty="0">
                <a:solidFill>
                  <a:srgbClr val="000065"/>
                </a:solidFill>
                <a:cs typeface="Arial"/>
              </a:rPr>
              <a:t>ten </a:t>
            </a:r>
            <a:r>
              <a:rPr sz="2400" spc="-110" dirty="0">
                <a:solidFill>
                  <a:srgbClr val="000065"/>
                </a:solidFill>
                <a:cs typeface="Arial"/>
              </a:rPr>
              <a:t>una </a:t>
            </a:r>
            <a:r>
              <a:rPr sz="2400" spc="-85" dirty="0">
                <a:solidFill>
                  <a:srgbClr val="000065"/>
                </a:solidFill>
                <a:cs typeface="Arial"/>
              </a:rPr>
              <a:t>idea </a:t>
            </a:r>
            <a:r>
              <a:rPr sz="2400" spc="-90" dirty="0">
                <a:solidFill>
                  <a:srgbClr val="000065"/>
                </a:solidFill>
                <a:cs typeface="Arial"/>
              </a:rPr>
              <a:t>clara con </a:t>
            </a:r>
            <a:r>
              <a:rPr sz="2400" spc="-95" dirty="0">
                <a:solidFill>
                  <a:srgbClr val="000065"/>
                </a:solidFill>
                <a:cs typeface="Arial"/>
              </a:rPr>
              <a:t>mensaje,  </a:t>
            </a:r>
            <a:r>
              <a:rPr sz="2400" spc="-35" dirty="0">
                <a:solidFill>
                  <a:srgbClr val="000065"/>
                </a:solidFill>
                <a:cs typeface="Arial"/>
              </a:rPr>
              <a:t>mejor</a:t>
            </a:r>
            <a:r>
              <a:rPr sz="2400" spc="-195" dirty="0">
                <a:solidFill>
                  <a:srgbClr val="000065"/>
                </a:solidFill>
                <a:cs typeface="Arial"/>
              </a:rPr>
              <a:t> </a:t>
            </a:r>
            <a:r>
              <a:rPr sz="2400" spc="-105" dirty="0">
                <a:solidFill>
                  <a:srgbClr val="000065"/>
                </a:solidFill>
                <a:cs typeface="Arial"/>
              </a:rPr>
              <a:t>que</a:t>
            </a:r>
            <a:r>
              <a:rPr sz="2400" spc="-185" dirty="0">
                <a:solidFill>
                  <a:srgbClr val="000065"/>
                </a:solidFill>
                <a:cs typeface="Arial"/>
              </a:rPr>
              <a:t> </a:t>
            </a:r>
            <a:r>
              <a:rPr sz="2400" spc="-65" dirty="0">
                <a:solidFill>
                  <a:srgbClr val="000065"/>
                </a:solidFill>
                <a:cs typeface="Arial"/>
              </a:rPr>
              <a:t>datos,</a:t>
            </a:r>
            <a:r>
              <a:rPr sz="2400" spc="-185" dirty="0">
                <a:solidFill>
                  <a:srgbClr val="000065"/>
                </a:solidFill>
                <a:cs typeface="Arial"/>
              </a:rPr>
              <a:t> </a:t>
            </a:r>
            <a:r>
              <a:rPr sz="2400" spc="-95" dirty="0">
                <a:solidFill>
                  <a:srgbClr val="000065"/>
                </a:solidFill>
                <a:cs typeface="Arial"/>
              </a:rPr>
              <a:t>estadísticas</a:t>
            </a:r>
            <a:r>
              <a:rPr sz="2400" spc="-190" dirty="0">
                <a:solidFill>
                  <a:srgbClr val="000065"/>
                </a:solidFill>
                <a:cs typeface="Arial"/>
              </a:rPr>
              <a:t> </a:t>
            </a:r>
            <a:r>
              <a:rPr sz="2400" spc="-55" dirty="0">
                <a:solidFill>
                  <a:srgbClr val="000065"/>
                </a:solidFill>
                <a:cs typeface="Arial"/>
              </a:rPr>
              <a:t>o</a:t>
            </a:r>
            <a:r>
              <a:rPr sz="2400" spc="-185" dirty="0">
                <a:solidFill>
                  <a:srgbClr val="000065"/>
                </a:solidFill>
                <a:cs typeface="Arial"/>
              </a:rPr>
              <a:t> </a:t>
            </a:r>
            <a:r>
              <a:rPr sz="2400" spc="-120" dirty="0">
                <a:solidFill>
                  <a:srgbClr val="000065"/>
                </a:solidFill>
                <a:cs typeface="Arial"/>
              </a:rPr>
              <a:t>hechos</a:t>
            </a:r>
            <a:endParaRPr sz="2400" dirty="0">
              <a:solidFill>
                <a:prstClr val="black"/>
              </a:solidFill>
              <a:cs typeface="Arial"/>
            </a:endParaRPr>
          </a:p>
        </p:txBody>
      </p:sp>
      <p:sp>
        <p:nvSpPr>
          <p:cNvPr id="9" name="Rectángulo 8">
            <a:extLst>
              <a:ext uri="{FF2B5EF4-FFF2-40B4-BE49-F238E27FC236}">
                <a16:creationId xmlns:a16="http://schemas.microsoft.com/office/drawing/2014/main" id="{ED963AB3-987B-49E3-9DB1-CB220BE23C03}"/>
              </a:ext>
            </a:extLst>
          </p:cNvPr>
          <p:cNvSpPr/>
          <p:nvPr/>
        </p:nvSpPr>
        <p:spPr>
          <a:xfrm>
            <a:off x="351334" y="2788410"/>
            <a:ext cx="2625399"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El proceso </a:t>
            </a:r>
          </a:p>
          <a:p>
            <a:pPr algn="ctr"/>
            <a:r>
              <a:rPr lang="es-PA" sz="2800" b="1" dirty="0">
                <a:solidFill>
                  <a:prstClr val="black"/>
                </a:solidFill>
                <a:latin typeface="Calibri" panose="020F0502020204030204" pitchFamily="34" charset="0"/>
                <a:cs typeface="Calibri" panose="020F0502020204030204" pitchFamily="34" charset="0"/>
              </a:rPr>
              <a:t>de </a:t>
            </a:r>
          </a:p>
          <a:p>
            <a:pPr algn="ctr"/>
            <a:r>
              <a:rPr lang="es-PA" sz="2800" b="1" dirty="0">
                <a:solidFill>
                  <a:prstClr val="black"/>
                </a:solidFill>
                <a:latin typeface="Calibri" panose="020F0502020204030204" pitchFamily="34" charset="0"/>
                <a:cs typeface="Calibri" panose="020F0502020204030204" pitchFamily="34" charset="0"/>
              </a:rPr>
              <a:t>construir relatos</a:t>
            </a:r>
            <a:endParaRPr lang="es-PA" sz="2800" b="1" dirty="0">
              <a:latin typeface="Calibri" panose="020F0502020204030204" pitchFamily="34" charset="0"/>
              <a:cs typeface="Calibri" panose="020F0502020204030204" pitchFamily="34" charset="0"/>
            </a:endParaRPr>
          </a:p>
        </p:txBody>
      </p:sp>
      <p:sp>
        <p:nvSpPr>
          <p:cNvPr id="11" name="object 4">
            <a:extLst>
              <a:ext uri="{FF2B5EF4-FFF2-40B4-BE49-F238E27FC236}">
                <a16:creationId xmlns:a16="http://schemas.microsoft.com/office/drawing/2014/main" id="{EA9CA848-F0BC-4C32-B350-55D6B2B6B66B}"/>
              </a:ext>
            </a:extLst>
          </p:cNvPr>
          <p:cNvSpPr txBox="1">
            <a:spLocks/>
          </p:cNvSpPr>
          <p:nvPr/>
        </p:nvSpPr>
        <p:spPr>
          <a:xfrm>
            <a:off x="3407772" y="667000"/>
            <a:ext cx="2019900" cy="874598"/>
          </a:xfrm>
          <a:prstGeom prst="rect">
            <a:avLst/>
          </a:prstGeom>
        </p:spPr>
        <p:txBody>
          <a:bodyPr vert="horz" wrap="square" lIns="0" tIns="12700" rIns="0" bIns="0" rtlCol="0">
            <a:spAutoFit/>
          </a:bodyPr>
          <a:lstStyle>
            <a:lvl1pPr>
              <a:defRPr sz="2000" b="1" i="0">
                <a:solidFill>
                  <a:schemeClr val="bg1"/>
                </a:solidFill>
                <a:latin typeface="Arial"/>
                <a:ea typeface="+mj-ea"/>
                <a:cs typeface="Arial"/>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PA" sz="2800" b="0" i="0" u="none" strike="noStrike" kern="0" cap="none" spc="-40" normalizeH="0" baseline="0" noProof="0" dirty="0">
                <a:ln>
                  <a:noFill/>
                </a:ln>
                <a:solidFill>
                  <a:srgbClr val="000065"/>
                </a:solidFill>
                <a:effectLst/>
                <a:uLnTx/>
                <a:uFillTx/>
                <a:latin typeface="+mj-lt"/>
                <a:ea typeface="+mj-ea"/>
                <a:cs typeface="Arial"/>
              </a:rPr>
              <a:t>El </a:t>
            </a:r>
            <a:r>
              <a:rPr kumimoji="0" lang="es-PA" sz="2800" b="0" i="0" u="none" strike="noStrike" kern="0" cap="none" spc="-40" normalizeH="0" baseline="0" noProof="0" dirty="0" err="1">
                <a:ln>
                  <a:noFill/>
                </a:ln>
                <a:solidFill>
                  <a:srgbClr val="000065"/>
                </a:solidFill>
                <a:effectLst/>
                <a:uLnTx/>
                <a:uFillTx/>
                <a:latin typeface="+mj-lt"/>
                <a:ea typeface="+mj-ea"/>
                <a:cs typeface="Arial"/>
              </a:rPr>
              <a:t>storytelling</a:t>
            </a:r>
            <a:r>
              <a:rPr kumimoji="0" lang="es-PA" sz="2800" b="0" i="0" u="none" strike="noStrike" kern="0" cap="none" spc="-40" normalizeH="0" baseline="0" noProof="0" dirty="0">
                <a:ln>
                  <a:noFill/>
                </a:ln>
                <a:solidFill>
                  <a:srgbClr val="000065"/>
                </a:solidFill>
                <a:effectLst/>
                <a:uLnTx/>
                <a:uFillTx/>
                <a:latin typeface="+mj-lt"/>
                <a:ea typeface="+mj-ea"/>
                <a:cs typeface="Arial"/>
              </a:rPr>
              <a:t> involucra…</a:t>
            </a:r>
            <a:endParaRPr kumimoji="0" lang="es-PA" sz="2800" b="1" i="0" u="none" strike="noStrike" kern="0" cap="none" spc="0" normalizeH="0" baseline="0" noProof="0" dirty="0">
              <a:ln>
                <a:noFill/>
              </a:ln>
              <a:solidFill>
                <a:sysClr val="window" lastClr="FFFFFF"/>
              </a:solidFill>
              <a:effectLst/>
              <a:uLnTx/>
              <a:uFillTx/>
              <a:latin typeface="+mj-lt"/>
              <a:ea typeface="+mj-ea"/>
              <a:cs typeface="Arial"/>
            </a:endParaRPr>
          </a:p>
        </p:txBody>
      </p:sp>
    </p:spTree>
    <p:extLst>
      <p:ext uri="{BB962C8B-B14F-4D97-AF65-F5344CB8AC3E}">
        <p14:creationId xmlns:p14="http://schemas.microsoft.com/office/powerpoint/2010/main" val="3995678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cxnSp>
        <p:nvCxnSpPr>
          <p:cNvPr id="7" name="Conector recto 6">
            <a:extLst>
              <a:ext uri="{FF2B5EF4-FFF2-40B4-BE49-F238E27FC236}">
                <a16:creationId xmlns:a16="http://schemas.microsoft.com/office/drawing/2014/main" id="{14D45404-62F9-45B2-9247-9C37D5FDF61F}"/>
              </a:ext>
            </a:extLst>
          </p:cNvPr>
          <p:cNvCxnSpPr/>
          <p:nvPr/>
        </p:nvCxnSpPr>
        <p:spPr>
          <a:xfrm>
            <a:off x="3285929" y="703586"/>
            <a:ext cx="0" cy="5554645"/>
          </a:xfrm>
          <a:prstGeom prst="line">
            <a:avLst/>
          </a:prstGeom>
          <a:ln w="76200">
            <a:solidFill>
              <a:srgbClr val="FFC000"/>
            </a:solidFill>
          </a:ln>
        </p:spPr>
        <p:style>
          <a:lnRef idx="3">
            <a:schemeClr val="accent1"/>
          </a:lnRef>
          <a:fillRef idx="0">
            <a:schemeClr val="accent1"/>
          </a:fillRef>
          <a:effectRef idx="2">
            <a:schemeClr val="accent1"/>
          </a:effectRef>
          <a:fontRef idx="minor">
            <a:schemeClr val="tx1"/>
          </a:fontRef>
        </p:style>
      </p:cxnSp>
      <p:sp>
        <p:nvSpPr>
          <p:cNvPr id="5" name="object 4">
            <a:extLst>
              <a:ext uri="{FF2B5EF4-FFF2-40B4-BE49-F238E27FC236}">
                <a16:creationId xmlns:a16="http://schemas.microsoft.com/office/drawing/2014/main" id="{91714ED0-BE10-45C2-9636-37AF95F53DC8}"/>
              </a:ext>
            </a:extLst>
          </p:cNvPr>
          <p:cNvSpPr txBox="1">
            <a:spLocks/>
          </p:cNvSpPr>
          <p:nvPr/>
        </p:nvSpPr>
        <p:spPr>
          <a:xfrm>
            <a:off x="3847299" y="1850698"/>
            <a:ext cx="8073404" cy="3123931"/>
          </a:xfrm>
          <a:prstGeom prst="rect">
            <a:avLst/>
          </a:prstGeom>
        </p:spPr>
        <p:txBody>
          <a:bodyPr vert="horz" wrap="square" lIns="0" tIns="116839" rIns="0" bIns="0" rtlCol="0">
            <a:spAutoFit/>
          </a:bodyPr>
          <a:lstStyle>
            <a:lvl1pPr marL="0">
              <a:defRPr sz="3200" b="0" i="0">
                <a:solidFill>
                  <a:srgbClr val="000065"/>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54965" marR="0" lvl="0" indent="-342265" defTabSz="914400" eaLnBrk="1" fontAlgn="auto" latinLnBrk="0" hangingPunct="1">
              <a:lnSpc>
                <a:spcPct val="100000"/>
              </a:lnSpc>
              <a:spcBef>
                <a:spcPts val="919"/>
              </a:spcBef>
              <a:spcAft>
                <a:spcPts val="0"/>
              </a:spcAft>
              <a:buClrTx/>
              <a:buSzTx/>
              <a:buFontTx/>
              <a:buChar char="•"/>
              <a:tabLst>
                <a:tab pos="355600" algn="l"/>
              </a:tabLst>
              <a:defRPr/>
            </a:pPr>
            <a:r>
              <a:rPr lang="es-PA" kern="0" spc="-340" dirty="0">
                <a:latin typeface="+mn-lt"/>
              </a:rPr>
              <a:t>U</a:t>
            </a:r>
            <a:r>
              <a:rPr kumimoji="0" lang="es-PA" sz="3200" b="0" i="0" u="none" strike="noStrike" kern="0" cap="none" spc="-145" normalizeH="0" baseline="0" noProof="0" dirty="0" err="1">
                <a:ln>
                  <a:noFill/>
                </a:ln>
                <a:solidFill>
                  <a:srgbClr val="000065"/>
                </a:solidFill>
                <a:effectLst/>
                <a:uLnTx/>
                <a:uFillTx/>
                <a:latin typeface="+mn-lt"/>
                <a:ea typeface="+mn-ea"/>
                <a:cs typeface="Arial"/>
              </a:rPr>
              <a:t>na</a:t>
            </a:r>
            <a:r>
              <a:rPr kumimoji="0" lang="es-PA" sz="3200" b="0" i="0" u="none" strike="noStrike" kern="0" cap="none" spc="-145" normalizeH="0" baseline="0" noProof="0" dirty="0">
                <a:ln>
                  <a:noFill/>
                </a:ln>
                <a:solidFill>
                  <a:srgbClr val="000065"/>
                </a:solidFill>
                <a:effectLst/>
                <a:uLnTx/>
                <a:uFillTx/>
                <a:latin typeface="+mn-lt"/>
                <a:ea typeface="+mn-ea"/>
                <a:cs typeface="Arial"/>
              </a:rPr>
              <a:t> </a:t>
            </a:r>
            <a:r>
              <a:rPr kumimoji="0" lang="es-PA" sz="3200" b="0" i="0" u="none" strike="noStrike" kern="0" cap="none" spc="-105" normalizeH="0" baseline="0" noProof="0" dirty="0">
                <a:ln>
                  <a:noFill/>
                </a:ln>
                <a:solidFill>
                  <a:srgbClr val="000065"/>
                </a:solidFill>
                <a:effectLst/>
                <a:uLnTx/>
                <a:uFillTx/>
                <a:latin typeface="+mn-lt"/>
                <a:ea typeface="+mn-ea"/>
                <a:cs typeface="Arial"/>
              </a:rPr>
              <a:t>comunicación</a:t>
            </a:r>
            <a:r>
              <a:rPr kumimoji="0" lang="es-PA" sz="3200" b="0" i="0" u="none" strike="noStrike" kern="0" cap="none" spc="-285" normalizeH="0" baseline="0" noProof="0" dirty="0">
                <a:ln>
                  <a:noFill/>
                </a:ln>
                <a:solidFill>
                  <a:srgbClr val="000065"/>
                </a:solidFill>
                <a:effectLst/>
                <a:uLnTx/>
                <a:uFillTx/>
                <a:latin typeface="+mn-lt"/>
                <a:ea typeface="+mn-ea"/>
                <a:cs typeface="Arial"/>
              </a:rPr>
              <a:t> </a:t>
            </a:r>
            <a:r>
              <a:rPr kumimoji="0" lang="es-PA" sz="3200" b="1" i="0" u="none" strike="noStrike" kern="0" cap="none" spc="-165" normalizeH="0" baseline="0" noProof="0" dirty="0">
                <a:ln>
                  <a:noFill/>
                </a:ln>
                <a:solidFill>
                  <a:srgbClr val="000065"/>
                </a:solidFill>
                <a:effectLst/>
                <a:uLnTx/>
                <a:uFillTx/>
                <a:latin typeface="+mn-lt"/>
                <a:ea typeface="+mn-ea"/>
                <a:cs typeface="Arial"/>
              </a:rPr>
              <a:t>PLANIFICADA</a:t>
            </a:r>
            <a:r>
              <a:rPr kumimoji="0" lang="es-PA" sz="3200" b="0" i="0" u="none" strike="noStrike" kern="0" cap="none" spc="-165" normalizeH="0" baseline="0" noProof="0" dirty="0">
                <a:ln>
                  <a:noFill/>
                </a:ln>
                <a:solidFill>
                  <a:srgbClr val="000065"/>
                </a:solidFill>
                <a:effectLst/>
                <a:uLnTx/>
                <a:uFillTx/>
                <a:latin typeface="+mn-lt"/>
                <a:ea typeface="+mn-ea"/>
                <a:cs typeface="Arial"/>
              </a:rPr>
              <a:t>:</a:t>
            </a:r>
          </a:p>
          <a:p>
            <a:pPr marL="756285" marR="0" lvl="1" indent="-286385" defTabSz="914400" eaLnBrk="1" fontAlgn="auto" latinLnBrk="0" hangingPunct="1">
              <a:lnSpc>
                <a:spcPct val="100000"/>
              </a:lnSpc>
              <a:spcBef>
                <a:spcPts val="715"/>
              </a:spcBef>
              <a:spcAft>
                <a:spcPts val="0"/>
              </a:spcAft>
              <a:buClrTx/>
              <a:buSzTx/>
              <a:buFontTx/>
              <a:buChar char="–"/>
              <a:tabLst>
                <a:tab pos="756920" algn="l"/>
              </a:tabLst>
              <a:defRPr/>
            </a:pPr>
            <a:r>
              <a:rPr kumimoji="0" lang="es-PA" sz="2800" b="0" i="0" u="none" strike="noStrike" kern="0" cap="none" spc="-60" normalizeH="0" baseline="0" noProof="0" dirty="0">
                <a:ln>
                  <a:noFill/>
                </a:ln>
                <a:solidFill>
                  <a:srgbClr val="000065"/>
                </a:solidFill>
                <a:effectLst/>
                <a:uLnTx/>
                <a:uFillTx/>
                <a:ea typeface="+mn-ea"/>
                <a:cs typeface="Arial"/>
              </a:rPr>
              <a:t>Dirige</a:t>
            </a:r>
            <a:r>
              <a:rPr kumimoji="0" lang="es-PA" sz="2800" b="0" i="0" u="none" strike="noStrike" kern="0" cap="none" spc="-215" normalizeH="0" baseline="0" noProof="0" dirty="0">
                <a:ln>
                  <a:noFill/>
                </a:ln>
                <a:solidFill>
                  <a:srgbClr val="000065"/>
                </a:solidFill>
                <a:effectLst/>
                <a:uLnTx/>
                <a:uFillTx/>
                <a:ea typeface="+mn-ea"/>
                <a:cs typeface="Arial"/>
              </a:rPr>
              <a:t> </a:t>
            </a:r>
            <a:r>
              <a:rPr kumimoji="0" lang="es-PA" sz="2800" b="0" i="0" u="none" strike="noStrike" kern="0" cap="none" spc="40" normalizeH="0" baseline="0" noProof="0" dirty="0">
                <a:ln>
                  <a:noFill/>
                </a:ln>
                <a:solidFill>
                  <a:srgbClr val="000065"/>
                </a:solidFill>
                <a:effectLst/>
                <a:uLnTx/>
                <a:uFillTx/>
                <a:ea typeface="+mn-ea"/>
                <a:cs typeface="Arial"/>
              </a:rPr>
              <a:t>tu</a:t>
            </a:r>
            <a:r>
              <a:rPr kumimoji="0" lang="es-PA" sz="2800" b="0" i="0" u="none" strike="noStrike" kern="0" cap="none" spc="-210" normalizeH="0" baseline="0" noProof="0" dirty="0">
                <a:ln>
                  <a:noFill/>
                </a:ln>
                <a:solidFill>
                  <a:srgbClr val="000065"/>
                </a:solidFill>
                <a:effectLst/>
                <a:uLnTx/>
                <a:uFillTx/>
                <a:ea typeface="+mn-ea"/>
                <a:cs typeface="Arial"/>
              </a:rPr>
              <a:t> </a:t>
            </a:r>
            <a:r>
              <a:rPr kumimoji="0" lang="es-PA" sz="2800" b="0" i="0" u="none" strike="noStrike" kern="0" cap="none" spc="-125" normalizeH="0" baseline="0" noProof="0" dirty="0">
                <a:ln>
                  <a:noFill/>
                </a:ln>
                <a:solidFill>
                  <a:srgbClr val="000065"/>
                </a:solidFill>
                <a:effectLst/>
                <a:uLnTx/>
                <a:uFillTx/>
                <a:ea typeface="+mn-ea"/>
                <a:cs typeface="Arial"/>
              </a:rPr>
              <a:t>mensaje</a:t>
            </a:r>
            <a:r>
              <a:rPr kumimoji="0" lang="es-PA" sz="2800" b="0" i="0" u="none" strike="noStrike" kern="0" cap="none" spc="-215" normalizeH="0" baseline="0" noProof="0" dirty="0">
                <a:ln>
                  <a:noFill/>
                </a:ln>
                <a:solidFill>
                  <a:srgbClr val="000065"/>
                </a:solidFill>
                <a:effectLst/>
                <a:uLnTx/>
                <a:uFillTx/>
                <a:ea typeface="+mn-ea"/>
                <a:cs typeface="Arial"/>
              </a:rPr>
              <a:t> </a:t>
            </a:r>
            <a:r>
              <a:rPr kumimoji="0" lang="es-PA" sz="2800" b="0" i="0" u="none" strike="noStrike" kern="0" cap="none" spc="-114" normalizeH="0" baseline="0" noProof="0" dirty="0">
                <a:ln>
                  <a:noFill/>
                </a:ln>
                <a:solidFill>
                  <a:srgbClr val="000065"/>
                </a:solidFill>
                <a:effectLst/>
                <a:uLnTx/>
                <a:uFillTx/>
                <a:ea typeface="+mn-ea"/>
                <a:cs typeface="Arial"/>
              </a:rPr>
              <a:t>de</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1" i="0" u="none" strike="noStrike" kern="0" cap="none" spc="-110" normalizeH="0" baseline="0" noProof="0" dirty="0">
                <a:ln>
                  <a:noFill/>
                </a:ln>
                <a:solidFill>
                  <a:srgbClr val="000065"/>
                </a:solidFill>
                <a:effectLst/>
                <a:uLnTx/>
                <a:uFillTx/>
                <a:ea typeface="+mn-ea"/>
                <a:cs typeface="Arial"/>
              </a:rPr>
              <a:t>forma</a:t>
            </a:r>
            <a:r>
              <a:rPr kumimoji="0" lang="es-PA" sz="2800" b="1" i="0" u="none" strike="noStrike" kern="0" cap="none" spc="-204" normalizeH="0" baseline="0" noProof="0" dirty="0">
                <a:ln>
                  <a:noFill/>
                </a:ln>
                <a:solidFill>
                  <a:srgbClr val="000065"/>
                </a:solidFill>
                <a:effectLst/>
                <a:uLnTx/>
                <a:uFillTx/>
                <a:ea typeface="+mn-ea"/>
                <a:cs typeface="Arial"/>
              </a:rPr>
              <a:t> </a:t>
            </a:r>
            <a:r>
              <a:rPr kumimoji="0" lang="es-PA" sz="2800" b="1" i="0" u="none" strike="noStrike" kern="0" cap="none" spc="-150" normalizeH="0" baseline="0" noProof="0" dirty="0">
                <a:ln>
                  <a:noFill/>
                </a:ln>
                <a:solidFill>
                  <a:srgbClr val="000065"/>
                </a:solidFill>
                <a:effectLst/>
                <a:uLnTx/>
                <a:uFillTx/>
                <a:ea typeface="+mn-ea"/>
                <a:cs typeface="Arial"/>
              </a:rPr>
              <a:t>clara</a:t>
            </a:r>
            <a:r>
              <a:rPr kumimoji="0" lang="es-PA" sz="2800" b="1" i="0" u="none" strike="noStrike" kern="0" cap="none" spc="-204" normalizeH="0" baseline="0" noProof="0" dirty="0">
                <a:ln>
                  <a:noFill/>
                </a:ln>
                <a:solidFill>
                  <a:srgbClr val="000065"/>
                </a:solidFill>
                <a:effectLst/>
                <a:uLnTx/>
                <a:uFillTx/>
                <a:ea typeface="+mn-ea"/>
                <a:cs typeface="Arial"/>
              </a:rPr>
              <a:t> </a:t>
            </a:r>
            <a:r>
              <a:rPr kumimoji="0" lang="es-PA" sz="2800" b="1" i="0" u="none" strike="noStrike" kern="0" cap="none" spc="-125" normalizeH="0" baseline="0" noProof="0" dirty="0">
                <a:ln>
                  <a:noFill/>
                </a:ln>
                <a:solidFill>
                  <a:srgbClr val="000065"/>
                </a:solidFill>
                <a:effectLst/>
                <a:uLnTx/>
                <a:uFillTx/>
                <a:ea typeface="+mn-ea"/>
                <a:cs typeface="Arial"/>
              </a:rPr>
              <a:t>y</a:t>
            </a:r>
            <a:r>
              <a:rPr kumimoji="0" lang="es-PA" sz="2800" b="1" i="0" u="none" strike="noStrike" kern="0" cap="none" spc="-200" normalizeH="0" baseline="0" noProof="0" dirty="0">
                <a:ln>
                  <a:noFill/>
                </a:ln>
                <a:solidFill>
                  <a:srgbClr val="000065"/>
                </a:solidFill>
                <a:effectLst/>
                <a:uLnTx/>
                <a:uFillTx/>
                <a:ea typeface="+mn-ea"/>
                <a:cs typeface="Arial"/>
              </a:rPr>
              <a:t> </a:t>
            </a:r>
            <a:r>
              <a:rPr kumimoji="0" lang="es-PA" sz="2800" b="1" i="0" u="none" strike="noStrike" kern="0" cap="none" spc="-190" normalizeH="0" baseline="0" noProof="0" dirty="0">
                <a:ln>
                  <a:noFill/>
                </a:ln>
                <a:solidFill>
                  <a:srgbClr val="000065"/>
                </a:solidFill>
                <a:effectLst/>
                <a:uLnTx/>
                <a:uFillTx/>
                <a:ea typeface="+mn-ea"/>
                <a:cs typeface="Arial"/>
              </a:rPr>
              <a:t>precisa</a:t>
            </a:r>
            <a:endParaRPr kumimoji="0" lang="es-PA" sz="2800" b="0" i="0" u="none" strike="noStrike" kern="0" cap="none" spc="0" normalizeH="0" baseline="0" noProof="0" dirty="0">
              <a:ln>
                <a:noFill/>
              </a:ln>
              <a:solidFill>
                <a:sysClr val="windowText" lastClr="000000"/>
              </a:solidFill>
              <a:effectLst/>
              <a:uLnTx/>
              <a:uFillTx/>
              <a:ea typeface="+mn-ea"/>
              <a:cs typeface="Arial"/>
            </a:endParaRPr>
          </a:p>
          <a:p>
            <a:pPr marL="756285" marR="0" lvl="1" indent="-286385" defTabSz="914400" eaLnBrk="1" fontAlgn="auto" latinLnBrk="0" hangingPunct="1">
              <a:lnSpc>
                <a:spcPct val="100000"/>
              </a:lnSpc>
              <a:spcBef>
                <a:spcPts val="685"/>
              </a:spcBef>
              <a:spcAft>
                <a:spcPts val="0"/>
              </a:spcAft>
              <a:buClrTx/>
              <a:buSzTx/>
              <a:buFontTx/>
              <a:buChar char="–"/>
              <a:tabLst>
                <a:tab pos="756920" algn="l"/>
                <a:tab pos="2350135" algn="l"/>
                <a:tab pos="3231515" algn="l"/>
                <a:tab pos="4003675" algn="l"/>
                <a:tab pos="5701030" algn="l"/>
                <a:tab pos="6108065" algn="l"/>
              </a:tabLst>
              <a:defRPr/>
            </a:pPr>
            <a:r>
              <a:rPr kumimoji="0" lang="es-PA" sz="2800" b="0" i="0" u="none" strike="noStrike" kern="0" cap="none" spc="-140" normalizeH="0" baseline="0" noProof="0" dirty="0">
                <a:ln>
                  <a:noFill/>
                </a:ln>
                <a:solidFill>
                  <a:srgbClr val="000065"/>
                </a:solidFill>
                <a:effectLst/>
                <a:uLnTx/>
                <a:uFillTx/>
                <a:ea typeface="+mn-ea"/>
                <a:cs typeface="Arial"/>
              </a:rPr>
              <a:t>Diseña</a:t>
            </a:r>
            <a:r>
              <a:rPr lang="es-PA" sz="2800" kern="0" spc="-140" dirty="0">
                <a:solidFill>
                  <a:srgbClr val="000065"/>
                </a:solidFill>
                <a:cs typeface="Arial"/>
              </a:rPr>
              <a:t> </a:t>
            </a:r>
            <a:r>
              <a:rPr kumimoji="0" lang="es-PA" sz="2800" b="0" i="0" u="none" strike="noStrike" kern="0" cap="none" spc="-114" normalizeH="0" baseline="0" noProof="0" dirty="0">
                <a:ln>
                  <a:noFill/>
                </a:ln>
                <a:solidFill>
                  <a:srgbClr val="000065"/>
                </a:solidFill>
                <a:effectLst/>
                <a:uLnTx/>
                <a:uFillTx/>
                <a:ea typeface="+mn-ea"/>
                <a:cs typeface="Arial"/>
              </a:rPr>
              <a:t>para</a:t>
            </a:r>
            <a:r>
              <a:rPr lang="es-PA" sz="2800" kern="0" spc="-114" dirty="0">
                <a:solidFill>
                  <a:srgbClr val="000065"/>
                </a:solidFill>
                <a:cs typeface="Arial"/>
              </a:rPr>
              <a:t> </a:t>
            </a:r>
            <a:r>
              <a:rPr kumimoji="0" lang="es-PA" sz="2800" b="0" i="0" u="none" strike="noStrike" kern="0" cap="none" spc="-125" normalizeH="0" baseline="0" noProof="0" dirty="0">
                <a:ln>
                  <a:noFill/>
                </a:ln>
                <a:solidFill>
                  <a:srgbClr val="000065"/>
                </a:solidFill>
                <a:effectLst/>
                <a:uLnTx/>
                <a:uFillTx/>
                <a:ea typeface="+mn-ea"/>
                <a:cs typeface="Arial"/>
              </a:rPr>
              <a:t>una	</a:t>
            </a:r>
            <a:r>
              <a:rPr kumimoji="0" lang="es-PA" sz="2800" b="1" i="0" u="none" strike="noStrike" kern="0" cap="none" spc="-150" normalizeH="0" baseline="0" noProof="0" dirty="0">
                <a:ln>
                  <a:noFill/>
                </a:ln>
                <a:solidFill>
                  <a:srgbClr val="000065"/>
                </a:solidFill>
                <a:effectLst/>
                <a:uLnTx/>
                <a:uFillTx/>
                <a:ea typeface="+mn-ea"/>
                <a:cs typeface="Arial"/>
              </a:rPr>
              <a:t>audiencia </a:t>
            </a:r>
            <a:r>
              <a:rPr kumimoji="0" lang="es-PA" sz="2800" b="1" i="0" u="none" strike="noStrike" kern="0" cap="none" spc="-125" normalizeH="0" baseline="0" noProof="0" dirty="0">
                <a:ln>
                  <a:noFill/>
                </a:ln>
                <a:solidFill>
                  <a:srgbClr val="000065"/>
                </a:solidFill>
                <a:effectLst/>
                <a:uLnTx/>
                <a:uFillTx/>
                <a:ea typeface="+mn-ea"/>
                <a:cs typeface="Arial"/>
              </a:rPr>
              <a:t>con</a:t>
            </a:r>
            <a:r>
              <a:rPr lang="es-PA" sz="2800" b="1" kern="0" spc="-125" dirty="0">
                <a:solidFill>
                  <a:srgbClr val="000065"/>
                </a:solidFill>
                <a:cs typeface="Arial"/>
              </a:rPr>
              <a:t> </a:t>
            </a:r>
            <a:r>
              <a:rPr kumimoji="0" lang="es-PA" sz="2800" b="1" i="0" u="none" strike="noStrike" kern="0" cap="none" spc="-125" normalizeH="0" baseline="0" noProof="0" dirty="0">
                <a:ln>
                  <a:noFill/>
                </a:ln>
                <a:solidFill>
                  <a:srgbClr val="000065"/>
                </a:solidFill>
                <a:effectLst/>
                <a:uLnTx/>
                <a:uFillTx/>
                <a:ea typeface="+mn-ea"/>
                <a:cs typeface="Arial"/>
              </a:rPr>
              <a:t>expectativas</a:t>
            </a:r>
            <a:endParaRPr kumimoji="0" lang="es-PA" sz="2800" b="0" i="0" u="none" strike="noStrike" kern="0" cap="none" spc="0" normalizeH="0" baseline="0" noProof="0" dirty="0">
              <a:ln>
                <a:noFill/>
              </a:ln>
              <a:solidFill>
                <a:sysClr val="windowText" lastClr="000000"/>
              </a:solidFill>
              <a:effectLst/>
              <a:uLnTx/>
              <a:uFillTx/>
              <a:ea typeface="+mn-ea"/>
              <a:cs typeface="Arial"/>
            </a:endParaRPr>
          </a:p>
          <a:p>
            <a:pPr marL="756285" marR="0" lvl="0" indent="0" defTabSz="914400" eaLnBrk="1" fontAlgn="auto" latinLnBrk="0" hangingPunct="1">
              <a:lnSpc>
                <a:spcPct val="100000"/>
              </a:lnSpc>
              <a:spcBef>
                <a:spcPts val="0"/>
              </a:spcBef>
              <a:spcAft>
                <a:spcPts val="0"/>
              </a:spcAft>
              <a:buClrTx/>
              <a:buSzTx/>
              <a:buFontTx/>
              <a:buNone/>
              <a:tabLst/>
              <a:defRPr/>
            </a:pPr>
            <a:r>
              <a:rPr kumimoji="0" lang="es-PA" sz="2800" b="0" i="0" u="none" strike="noStrike" kern="0" cap="none" spc="-55" normalizeH="0" baseline="0" noProof="0" dirty="0">
                <a:ln>
                  <a:noFill/>
                </a:ln>
                <a:solidFill>
                  <a:srgbClr val="000065"/>
                </a:solidFill>
                <a:effectLst/>
                <a:uLnTx/>
                <a:uFillTx/>
                <a:latin typeface="+mn-lt"/>
                <a:ea typeface="+mn-ea"/>
                <a:cs typeface="Arial"/>
              </a:rPr>
              <a:t>perfectamente</a:t>
            </a:r>
            <a:r>
              <a:rPr kumimoji="0" lang="es-PA" sz="2800" b="0" i="0" u="none" strike="noStrike" kern="0" cap="none" spc="-220" normalizeH="0" baseline="0" noProof="0" dirty="0">
                <a:ln>
                  <a:noFill/>
                </a:ln>
                <a:solidFill>
                  <a:srgbClr val="000065"/>
                </a:solidFill>
                <a:effectLst/>
                <a:uLnTx/>
                <a:uFillTx/>
                <a:latin typeface="+mn-lt"/>
                <a:ea typeface="+mn-ea"/>
                <a:cs typeface="Arial"/>
              </a:rPr>
              <a:t> </a:t>
            </a:r>
            <a:r>
              <a:rPr kumimoji="0" lang="es-PA" sz="2800" b="0" i="0" u="none" strike="noStrike" kern="0" cap="none" spc="-80" normalizeH="0" baseline="0" noProof="0" dirty="0">
                <a:ln>
                  <a:noFill/>
                </a:ln>
                <a:solidFill>
                  <a:srgbClr val="000065"/>
                </a:solidFill>
                <a:effectLst/>
                <a:uLnTx/>
                <a:uFillTx/>
                <a:latin typeface="+mn-lt"/>
                <a:ea typeface="+mn-ea"/>
                <a:cs typeface="Arial"/>
              </a:rPr>
              <a:t>definidas</a:t>
            </a:r>
            <a:endParaRPr kumimoji="0" lang="es-PA" sz="2800" b="0" i="0" u="none" strike="noStrike" kern="0" cap="none" spc="0" normalizeH="0" baseline="0" noProof="0" dirty="0">
              <a:ln>
                <a:noFill/>
              </a:ln>
              <a:solidFill>
                <a:srgbClr val="000065"/>
              </a:solidFill>
              <a:effectLst/>
              <a:uLnTx/>
              <a:uFillTx/>
              <a:latin typeface="+mn-lt"/>
              <a:ea typeface="+mn-ea"/>
              <a:cs typeface="Arial"/>
            </a:endParaRPr>
          </a:p>
          <a:p>
            <a:pPr marL="756285" marR="0" lvl="1" indent="-286385" defTabSz="914400" eaLnBrk="1" fontAlgn="auto" latinLnBrk="0" hangingPunct="1">
              <a:lnSpc>
                <a:spcPct val="100000"/>
              </a:lnSpc>
              <a:spcBef>
                <a:spcPts val="680"/>
              </a:spcBef>
              <a:spcAft>
                <a:spcPts val="0"/>
              </a:spcAft>
              <a:buClrTx/>
              <a:buSzTx/>
              <a:buFont typeface="Arial"/>
              <a:buChar char="–"/>
              <a:tabLst>
                <a:tab pos="756920" algn="l"/>
              </a:tabLst>
              <a:defRPr/>
            </a:pPr>
            <a:r>
              <a:rPr kumimoji="0" lang="es-PA" sz="2800" b="1" i="0" u="none" strike="noStrike" kern="0" cap="none" spc="-120" normalizeH="0" baseline="0" noProof="0" dirty="0">
                <a:ln>
                  <a:noFill/>
                </a:ln>
                <a:solidFill>
                  <a:srgbClr val="000065"/>
                </a:solidFill>
                <a:effectLst/>
                <a:uLnTx/>
                <a:uFillTx/>
                <a:ea typeface="+mn-ea"/>
                <a:cs typeface="Arial"/>
              </a:rPr>
              <a:t>Involúcrate</a:t>
            </a:r>
            <a:r>
              <a:rPr kumimoji="0" lang="es-PA" sz="2800" b="1" i="0" u="none" strike="noStrike" kern="0" cap="none" spc="-229" normalizeH="0" baseline="0" noProof="0" dirty="0">
                <a:ln>
                  <a:noFill/>
                </a:ln>
                <a:solidFill>
                  <a:srgbClr val="000065"/>
                </a:solidFill>
                <a:effectLst/>
                <a:uLnTx/>
                <a:uFillTx/>
                <a:ea typeface="+mn-ea"/>
                <a:cs typeface="Arial"/>
              </a:rPr>
              <a:t> </a:t>
            </a:r>
            <a:r>
              <a:rPr kumimoji="0" lang="es-PA" sz="2800" b="0" i="0" u="none" strike="noStrike" kern="0" cap="none" spc="-125" normalizeH="0" baseline="0" noProof="0" dirty="0">
                <a:ln>
                  <a:noFill/>
                </a:ln>
                <a:solidFill>
                  <a:srgbClr val="000065"/>
                </a:solidFill>
                <a:effectLst/>
                <a:uLnTx/>
                <a:uFillTx/>
                <a:ea typeface="+mn-ea"/>
                <a:cs typeface="Arial"/>
              </a:rPr>
              <a:t>en</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0" i="0" u="none" strike="noStrike" kern="0" cap="none" spc="-25" normalizeH="0" baseline="0" noProof="0" dirty="0">
                <a:ln>
                  <a:noFill/>
                </a:ln>
                <a:solidFill>
                  <a:srgbClr val="000065"/>
                </a:solidFill>
                <a:effectLst/>
                <a:uLnTx/>
                <a:uFillTx/>
                <a:ea typeface="+mn-ea"/>
                <a:cs typeface="Arial"/>
              </a:rPr>
              <a:t>lo</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0" i="0" u="none" strike="noStrike" kern="0" cap="none" spc="-125" normalizeH="0" baseline="0" noProof="0" dirty="0">
                <a:ln>
                  <a:noFill/>
                </a:ln>
                <a:solidFill>
                  <a:srgbClr val="000065"/>
                </a:solidFill>
                <a:effectLst/>
                <a:uLnTx/>
                <a:uFillTx/>
                <a:ea typeface="+mn-ea"/>
                <a:cs typeface="Arial"/>
              </a:rPr>
              <a:t>que</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0" i="0" u="none" strike="noStrike" kern="0" cap="none" spc="-190" normalizeH="0" baseline="0" noProof="0" dirty="0">
                <a:ln>
                  <a:noFill/>
                </a:ln>
                <a:solidFill>
                  <a:srgbClr val="000065"/>
                </a:solidFill>
                <a:effectLst/>
                <a:uLnTx/>
                <a:uFillTx/>
                <a:ea typeface="+mn-ea"/>
                <a:cs typeface="Arial"/>
              </a:rPr>
              <a:t>a</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0" i="0" u="none" strike="noStrike" kern="0" cap="none" spc="-85" normalizeH="0" baseline="0" noProof="0" dirty="0">
                <a:ln>
                  <a:noFill/>
                </a:ln>
                <a:solidFill>
                  <a:srgbClr val="000065"/>
                </a:solidFill>
                <a:effectLst/>
                <a:uLnTx/>
                <a:uFillTx/>
                <a:ea typeface="+mn-ea"/>
                <a:cs typeface="Arial"/>
              </a:rPr>
              <a:t>la</a:t>
            </a:r>
            <a:r>
              <a:rPr kumimoji="0" lang="es-PA" sz="2800" b="0" i="0" u="none" strike="noStrike" kern="0" cap="none" spc="-225" normalizeH="0" baseline="0" noProof="0" dirty="0">
                <a:ln>
                  <a:noFill/>
                </a:ln>
                <a:solidFill>
                  <a:srgbClr val="000065"/>
                </a:solidFill>
                <a:effectLst/>
                <a:uLnTx/>
                <a:uFillTx/>
                <a:ea typeface="+mn-ea"/>
                <a:cs typeface="Arial"/>
              </a:rPr>
              <a:t> </a:t>
            </a:r>
            <a:r>
              <a:rPr kumimoji="0" lang="es-PA" sz="2800" b="0" i="0" u="none" strike="noStrike" kern="0" cap="none" spc="-60" normalizeH="0" baseline="0" noProof="0" dirty="0">
                <a:ln>
                  <a:noFill/>
                </a:ln>
                <a:solidFill>
                  <a:srgbClr val="000065"/>
                </a:solidFill>
                <a:effectLst/>
                <a:uLnTx/>
                <a:uFillTx/>
                <a:ea typeface="+mn-ea"/>
                <a:cs typeface="Arial"/>
              </a:rPr>
              <a:t>gente</a:t>
            </a:r>
            <a:r>
              <a:rPr kumimoji="0" lang="es-PA" sz="2800" b="0" i="0" u="none" strike="noStrike" kern="0" cap="none" spc="-215" normalizeH="0" baseline="0" noProof="0" dirty="0">
                <a:ln>
                  <a:noFill/>
                </a:ln>
                <a:solidFill>
                  <a:srgbClr val="000065"/>
                </a:solidFill>
                <a:effectLst/>
                <a:uLnTx/>
                <a:uFillTx/>
                <a:ea typeface="+mn-ea"/>
                <a:cs typeface="Arial"/>
              </a:rPr>
              <a:t> </a:t>
            </a:r>
            <a:r>
              <a:rPr kumimoji="0" lang="es-PA" sz="2800" b="0" i="0" u="none" strike="noStrike" kern="0" cap="none" spc="-75" normalizeH="0" baseline="0" noProof="0" dirty="0">
                <a:ln>
                  <a:noFill/>
                </a:ln>
                <a:solidFill>
                  <a:srgbClr val="000065"/>
                </a:solidFill>
                <a:effectLst/>
                <a:uLnTx/>
                <a:uFillTx/>
                <a:ea typeface="+mn-ea"/>
                <a:cs typeface="Arial"/>
              </a:rPr>
              <a:t>le</a:t>
            </a:r>
            <a:r>
              <a:rPr kumimoji="0" lang="es-PA" sz="2800" b="0" i="0" u="none" strike="noStrike" kern="0" cap="none" spc="-220" normalizeH="0" baseline="0" noProof="0" dirty="0">
                <a:ln>
                  <a:noFill/>
                </a:ln>
                <a:solidFill>
                  <a:srgbClr val="000065"/>
                </a:solidFill>
                <a:effectLst/>
                <a:uLnTx/>
                <a:uFillTx/>
                <a:ea typeface="+mn-ea"/>
                <a:cs typeface="Arial"/>
              </a:rPr>
              <a:t> </a:t>
            </a:r>
            <a:r>
              <a:rPr kumimoji="0" lang="es-PA" sz="2800" b="0" i="0" u="none" strike="noStrike" kern="0" cap="none" spc="-85" normalizeH="0" baseline="0" noProof="0" dirty="0">
                <a:ln>
                  <a:noFill/>
                </a:ln>
                <a:solidFill>
                  <a:srgbClr val="000065"/>
                </a:solidFill>
                <a:effectLst/>
                <a:uLnTx/>
                <a:uFillTx/>
                <a:ea typeface="+mn-ea"/>
                <a:cs typeface="Arial"/>
              </a:rPr>
              <a:t>interesa</a:t>
            </a:r>
            <a:endParaRPr kumimoji="0" lang="es-PA" sz="2800" b="0" i="0" u="none" strike="noStrike" kern="0" cap="none" spc="0" normalizeH="0" baseline="0" noProof="0" dirty="0">
              <a:ln>
                <a:noFill/>
              </a:ln>
              <a:solidFill>
                <a:sysClr val="windowText" lastClr="000000"/>
              </a:solidFill>
              <a:effectLst/>
              <a:uLnTx/>
              <a:uFillTx/>
              <a:ea typeface="+mn-ea"/>
              <a:cs typeface="Arial"/>
            </a:endParaRPr>
          </a:p>
          <a:p>
            <a:pPr marL="756285" marR="7620" lvl="1" indent="-287020" defTabSz="914400" eaLnBrk="1" fontAlgn="auto" latinLnBrk="0" hangingPunct="1">
              <a:lnSpc>
                <a:spcPct val="100000"/>
              </a:lnSpc>
              <a:spcBef>
                <a:spcPts val="675"/>
              </a:spcBef>
              <a:spcAft>
                <a:spcPts val="0"/>
              </a:spcAft>
              <a:buClrTx/>
              <a:buSzTx/>
              <a:buFontTx/>
              <a:buChar char="–"/>
              <a:tabLst>
                <a:tab pos="756920" algn="l"/>
                <a:tab pos="2400300" algn="l"/>
                <a:tab pos="2774950" algn="l"/>
                <a:tab pos="4070350" algn="l"/>
                <a:tab pos="4545965" algn="l"/>
                <a:tab pos="5298440" algn="l"/>
                <a:tab pos="5676900" algn="l"/>
                <a:tab pos="6187440" algn="l"/>
                <a:tab pos="7798434" algn="l"/>
              </a:tabLst>
              <a:defRPr/>
            </a:pPr>
            <a:r>
              <a:rPr lang="es-PA" sz="2800" b="1" kern="0" spc="-120" dirty="0">
                <a:solidFill>
                  <a:srgbClr val="000065"/>
                </a:solidFill>
                <a:cs typeface="Arial"/>
              </a:rPr>
              <a:t>Explora</a:t>
            </a:r>
            <a:r>
              <a:rPr lang="es-PA" sz="2800" kern="0" dirty="0">
                <a:solidFill>
                  <a:srgbClr val="000065"/>
                </a:solidFill>
                <a:cs typeface="Arial"/>
              </a:rPr>
              <a:t> </a:t>
            </a:r>
            <a:r>
              <a:rPr kumimoji="0" lang="es-PA" sz="2800" b="0" i="0" u="none" strike="noStrike" kern="0" cap="none" spc="20" normalizeH="0" baseline="0" noProof="0" dirty="0">
                <a:ln>
                  <a:noFill/>
                </a:ln>
                <a:solidFill>
                  <a:srgbClr val="000065"/>
                </a:solidFill>
                <a:effectLst/>
                <a:uLnTx/>
                <a:uFillTx/>
                <a:ea typeface="+mn-ea"/>
                <a:cs typeface="Arial"/>
              </a:rPr>
              <a:t>l</a:t>
            </a:r>
            <a:r>
              <a:rPr kumimoji="0" lang="es-PA" sz="2800" b="0" i="0" u="none" strike="noStrike" kern="0" cap="none" spc="-70" normalizeH="0" baseline="0" noProof="0" dirty="0">
                <a:ln>
                  <a:noFill/>
                </a:ln>
                <a:solidFill>
                  <a:srgbClr val="000065"/>
                </a:solidFill>
                <a:effectLst/>
                <a:uLnTx/>
                <a:uFillTx/>
                <a:ea typeface="+mn-ea"/>
                <a:cs typeface="Arial"/>
              </a:rPr>
              <a:t>o</a:t>
            </a:r>
            <a:r>
              <a:rPr kumimoji="0" lang="es-PA" sz="2800" b="0" i="0" u="none" strike="noStrike" kern="0" cap="none" spc="0" normalizeH="0" baseline="0" noProof="0" dirty="0">
                <a:ln>
                  <a:noFill/>
                </a:ln>
                <a:solidFill>
                  <a:srgbClr val="000065"/>
                </a:solidFill>
                <a:effectLst/>
                <a:uLnTx/>
                <a:uFillTx/>
                <a:ea typeface="+mn-ea"/>
                <a:cs typeface="Arial"/>
              </a:rPr>
              <a:t>	</a:t>
            </a:r>
            <a:r>
              <a:rPr kumimoji="0" lang="es-PA" sz="2800" b="0" i="0" u="none" strike="noStrike" kern="0" cap="none" spc="-100" normalizeH="0" baseline="0" noProof="0" dirty="0">
                <a:ln>
                  <a:noFill/>
                </a:ln>
                <a:solidFill>
                  <a:srgbClr val="000065"/>
                </a:solidFill>
                <a:effectLst/>
                <a:uLnTx/>
                <a:uFillTx/>
                <a:ea typeface="+mn-ea"/>
                <a:cs typeface="Arial"/>
              </a:rPr>
              <a:t>q</a:t>
            </a:r>
            <a:r>
              <a:rPr kumimoji="0" lang="es-PA" sz="2800" b="0" i="0" u="none" strike="noStrike" kern="0" cap="none" spc="-105" normalizeH="0" baseline="0" noProof="0" dirty="0">
                <a:ln>
                  <a:noFill/>
                </a:ln>
                <a:solidFill>
                  <a:srgbClr val="000065"/>
                </a:solidFill>
                <a:effectLst/>
                <a:uLnTx/>
                <a:uFillTx/>
                <a:ea typeface="+mn-ea"/>
                <a:cs typeface="Arial"/>
              </a:rPr>
              <a:t>u</a:t>
            </a:r>
            <a:r>
              <a:rPr kumimoji="0" lang="es-PA" sz="2800" b="0" i="0" u="none" strike="noStrike" kern="0" cap="none" spc="-170" normalizeH="0" baseline="0" noProof="0" dirty="0">
                <a:ln>
                  <a:noFill/>
                </a:ln>
                <a:solidFill>
                  <a:srgbClr val="000065"/>
                </a:solidFill>
                <a:effectLst/>
                <a:uLnTx/>
                <a:uFillTx/>
                <a:ea typeface="+mn-ea"/>
                <a:cs typeface="Arial"/>
              </a:rPr>
              <a:t>e</a:t>
            </a:r>
            <a:r>
              <a:rPr lang="es-PA" sz="2800" kern="0" dirty="0">
                <a:solidFill>
                  <a:srgbClr val="000065"/>
                </a:solidFill>
                <a:cs typeface="Arial"/>
              </a:rPr>
              <a:t> </a:t>
            </a:r>
            <a:r>
              <a:rPr kumimoji="0" lang="es-PA" sz="2800" b="0" i="0" u="none" strike="noStrike" kern="0" cap="none" spc="-190" normalizeH="0" baseline="0" noProof="0" dirty="0">
                <a:ln>
                  <a:noFill/>
                </a:ln>
                <a:solidFill>
                  <a:srgbClr val="000065"/>
                </a:solidFill>
                <a:effectLst/>
                <a:uLnTx/>
                <a:uFillTx/>
                <a:ea typeface="+mn-ea"/>
                <a:cs typeface="Arial"/>
              </a:rPr>
              <a:t>a</a:t>
            </a:r>
            <a:r>
              <a:rPr lang="es-PA" sz="2800" kern="0" dirty="0">
                <a:solidFill>
                  <a:srgbClr val="000065"/>
                </a:solidFill>
                <a:cs typeface="Arial"/>
              </a:rPr>
              <a:t> </a:t>
            </a:r>
            <a:r>
              <a:rPr kumimoji="0" lang="es-PA" sz="2800" b="0" i="0" u="none" strike="noStrike" kern="0" cap="none" spc="190" normalizeH="0" baseline="0" noProof="0" dirty="0">
                <a:ln>
                  <a:noFill/>
                </a:ln>
                <a:solidFill>
                  <a:srgbClr val="000065"/>
                </a:solidFill>
                <a:effectLst/>
                <a:uLnTx/>
                <a:uFillTx/>
                <a:ea typeface="+mn-ea"/>
                <a:cs typeface="Arial"/>
              </a:rPr>
              <a:t>t</a:t>
            </a:r>
            <a:r>
              <a:rPr kumimoji="0" lang="es-PA" sz="2800" b="0" i="0" u="none" strike="noStrike" kern="0" cap="none" spc="-110" normalizeH="0" baseline="0" noProof="0" dirty="0">
                <a:ln>
                  <a:noFill/>
                </a:ln>
                <a:solidFill>
                  <a:srgbClr val="000065"/>
                </a:solidFill>
                <a:effectLst/>
                <a:uLnTx/>
                <a:uFillTx/>
                <a:ea typeface="+mn-ea"/>
                <a:cs typeface="Arial"/>
              </a:rPr>
              <a:t>u</a:t>
            </a:r>
            <a:r>
              <a:rPr lang="es-PA" sz="2800" kern="0" dirty="0">
                <a:solidFill>
                  <a:srgbClr val="000065"/>
                </a:solidFill>
                <a:cs typeface="Arial"/>
              </a:rPr>
              <a:t> </a:t>
            </a:r>
            <a:r>
              <a:rPr kumimoji="0" lang="es-PA" sz="2800" b="0" i="0" u="none" strike="noStrike" kern="0" cap="none" spc="-195" normalizeH="0" baseline="0" noProof="0" dirty="0">
                <a:ln>
                  <a:noFill/>
                </a:ln>
                <a:solidFill>
                  <a:srgbClr val="000065"/>
                </a:solidFill>
                <a:effectLst/>
                <a:uLnTx/>
                <a:uFillTx/>
                <a:ea typeface="+mn-ea"/>
                <a:cs typeface="Arial"/>
              </a:rPr>
              <a:t>a</a:t>
            </a:r>
            <a:r>
              <a:rPr kumimoji="0" lang="es-PA" sz="2800" b="0" i="0" u="none" strike="noStrike" kern="0" cap="none" spc="-95" normalizeH="0" baseline="0" noProof="0" dirty="0">
                <a:ln>
                  <a:noFill/>
                </a:ln>
                <a:solidFill>
                  <a:srgbClr val="000065"/>
                </a:solidFill>
                <a:effectLst/>
                <a:uLnTx/>
                <a:uFillTx/>
                <a:ea typeface="+mn-ea"/>
                <a:cs typeface="Arial"/>
              </a:rPr>
              <a:t>u</a:t>
            </a:r>
            <a:r>
              <a:rPr kumimoji="0" lang="es-PA" sz="2800" b="0" i="0" u="none" strike="noStrike" kern="0" cap="none" spc="-60" normalizeH="0" baseline="0" noProof="0" dirty="0">
                <a:ln>
                  <a:noFill/>
                </a:ln>
                <a:solidFill>
                  <a:srgbClr val="000065"/>
                </a:solidFill>
                <a:effectLst/>
                <a:uLnTx/>
                <a:uFillTx/>
                <a:ea typeface="+mn-ea"/>
                <a:cs typeface="Arial"/>
              </a:rPr>
              <a:t>d</a:t>
            </a:r>
            <a:r>
              <a:rPr kumimoji="0" lang="es-PA" sz="2800" b="0" i="0" u="none" strike="noStrike" kern="0" cap="none" spc="20" normalizeH="0" baseline="0" noProof="0" dirty="0">
                <a:ln>
                  <a:noFill/>
                </a:ln>
                <a:solidFill>
                  <a:srgbClr val="000065"/>
                </a:solidFill>
                <a:effectLst/>
                <a:uLnTx/>
                <a:uFillTx/>
                <a:ea typeface="+mn-ea"/>
                <a:cs typeface="Arial"/>
              </a:rPr>
              <a:t>i</a:t>
            </a:r>
            <a:r>
              <a:rPr kumimoji="0" lang="es-PA" sz="2800" b="0" i="0" u="none" strike="noStrike" kern="0" cap="none" spc="-170" normalizeH="0" baseline="0" noProof="0" dirty="0">
                <a:ln>
                  <a:noFill/>
                </a:ln>
                <a:solidFill>
                  <a:srgbClr val="000065"/>
                </a:solidFill>
                <a:effectLst/>
                <a:uLnTx/>
                <a:uFillTx/>
                <a:ea typeface="+mn-ea"/>
                <a:cs typeface="Arial"/>
              </a:rPr>
              <a:t>e</a:t>
            </a:r>
            <a:r>
              <a:rPr kumimoji="0" lang="es-PA" sz="2800" b="0" i="0" u="none" strike="noStrike" kern="0" cap="none" spc="-90" normalizeH="0" baseline="0" noProof="0" dirty="0">
                <a:ln>
                  <a:noFill/>
                </a:ln>
                <a:solidFill>
                  <a:srgbClr val="000065"/>
                </a:solidFill>
                <a:effectLst/>
                <a:uLnTx/>
                <a:uFillTx/>
                <a:ea typeface="+mn-ea"/>
                <a:cs typeface="Arial"/>
              </a:rPr>
              <a:t>n</a:t>
            </a:r>
            <a:r>
              <a:rPr kumimoji="0" lang="es-PA" sz="2800" b="0" i="0" u="none" strike="noStrike" kern="0" cap="none" spc="-180" normalizeH="0" baseline="0" noProof="0" dirty="0">
                <a:ln>
                  <a:noFill/>
                </a:ln>
                <a:solidFill>
                  <a:srgbClr val="000065"/>
                </a:solidFill>
                <a:effectLst/>
                <a:uLnTx/>
                <a:uFillTx/>
                <a:ea typeface="+mn-ea"/>
                <a:cs typeface="Arial"/>
              </a:rPr>
              <a:t>c</a:t>
            </a:r>
            <a:r>
              <a:rPr kumimoji="0" lang="es-PA" sz="2800" b="0" i="0" u="none" strike="noStrike" kern="0" cap="none" spc="20" normalizeH="0" baseline="0" noProof="0" dirty="0">
                <a:ln>
                  <a:noFill/>
                </a:ln>
                <a:solidFill>
                  <a:srgbClr val="000065"/>
                </a:solidFill>
                <a:effectLst/>
                <a:uLnTx/>
                <a:uFillTx/>
                <a:ea typeface="+mn-ea"/>
                <a:cs typeface="Arial"/>
              </a:rPr>
              <a:t>i</a:t>
            </a:r>
            <a:r>
              <a:rPr kumimoji="0" lang="es-PA" sz="2800" b="0" i="0" u="none" strike="noStrike" kern="0" cap="none" spc="-190" normalizeH="0" baseline="0" noProof="0" dirty="0">
                <a:ln>
                  <a:noFill/>
                </a:ln>
                <a:solidFill>
                  <a:srgbClr val="000065"/>
                </a:solidFill>
                <a:effectLst/>
                <a:uLnTx/>
                <a:uFillTx/>
                <a:ea typeface="+mn-ea"/>
                <a:cs typeface="Arial"/>
              </a:rPr>
              <a:t>a</a:t>
            </a:r>
            <a:r>
              <a:rPr lang="es-PA" sz="2800" kern="0" dirty="0">
                <a:solidFill>
                  <a:srgbClr val="000065"/>
                </a:solidFill>
                <a:cs typeface="Arial"/>
              </a:rPr>
              <a:t> </a:t>
            </a:r>
            <a:r>
              <a:rPr kumimoji="0" lang="es-PA" sz="2800" b="0" i="0" u="none" strike="noStrike" kern="0" cap="none" spc="20" normalizeH="0" baseline="0" noProof="0" dirty="0">
                <a:ln>
                  <a:noFill/>
                </a:ln>
                <a:solidFill>
                  <a:srgbClr val="000065"/>
                </a:solidFill>
                <a:effectLst/>
                <a:uLnTx/>
                <a:uFillTx/>
                <a:ea typeface="+mn-ea"/>
                <a:cs typeface="Arial"/>
              </a:rPr>
              <a:t>l</a:t>
            </a:r>
            <a:r>
              <a:rPr kumimoji="0" lang="es-PA" sz="2800" b="0" i="0" u="none" strike="noStrike" kern="0" cap="none" spc="-114" normalizeH="0" baseline="0" noProof="0" dirty="0">
                <a:ln>
                  <a:noFill/>
                </a:ln>
                <a:solidFill>
                  <a:srgbClr val="000065"/>
                </a:solidFill>
                <a:effectLst/>
                <a:uLnTx/>
                <a:uFillTx/>
                <a:ea typeface="+mn-ea"/>
                <a:cs typeface="Arial"/>
              </a:rPr>
              <a:t>e </a:t>
            </a:r>
            <a:r>
              <a:rPr kumimoji="0" lang="es-PA" sz="2800" b="0" i="0" u="none" strike="noStrike" kern="0" cap="none" spc="-85" normalizeH="0" baseline="0" noProof="0" dirty="0">
                <a:ln>
                  <a:noFill/>
                </a:ln>
                <a:solidFill>
                  <a:srgbClr val="000065"/>
                </a:solidFill>
                <a:effectLst/>
                <a:uLnTx/>
                <a:uFillTx/>
                <a:ea typeface="+mn-ea"/>
                <a:cs typeface="Arial"/>
              </a:rPr>
              <a:t>interesa</a:t>
            </a:r>
            <a:endParaRPr kumimoji="0" lang="es-PA" sz="2800" b="0" i="0" u="none" strike="noStrike" kern="0" cap="none" spc="0" normalizeH="0" baseline="0" noProof="0" dirty="0">
              <a:ln>
                <a:noFill/>
              </a:ln>
              <a:solidFill>
                <a:sysClr val="windowText" lastClr="000000"/>
              </a:solidFill>
              <a:effectLst/>
              <a:uLnTx/>
              <a:uFillTx/>
              <a:ea typeface="+mn-ea"/>
              <a:cs typeface="Arial"/>
            </a:endParaRPr>
          </a:p>
        </p:txBody>
      </p:sp>
      <p:sp>
        <p:nvSpPr>
          <p:cNvPr id="6" name="Rectángulo 5">
            <a:extLst>
              <a:ext uri="{FF2B5EF4-FFF2-40B4-BE49-F238E27FC236}">
                <a16:creationId xmlns:a16="http://schemas.microsoft.com/office/drawing/2014/main" id="{EF2FFCD5-B778-4A40-847D-11B3F13446BD}"/>
              </a:ext>
            </a:extLst>
          </p:cNvPr>
          <p:cNvSpPr/>
          <p:nvPr/>
        </p:nvSpPr>
        <p:spPr>
          <a:xfrm>
            <a:off x="351334" y="2788410"/>
            <a:ext cx="2625399"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El proceso </a:t>
            </a:r>
          </a:p>
          <a:p>
            <a:pPr algn="ctr"/>
            <a:r>
              <a:rPr lang="es-PA" sz="2800" b="1" dirty="0">
                <a:solidFill>
                  <a:prstClr val="black"/>
                </a:solidFill>
                <a:latin typeface="Calibri" panose="020F0502020204030204" pitchFamily="34" charset="0"/>
                <a:cs typeface="Calibri" panose="020F0502020204030204" pitchFamily="34" charset="0"/>
              </a:rPr>
              <a:t>de </a:t>
            </a:r>
          </a:p>
          <a:p>
            <a:pPr algn="ctr"/>
            <a:r>
              <a:rPr lang="es-PA" sz="2800" b="1" dirty="0">
                <a:solidFill>
                  <a:prstClr val="black"/>
                </a:solidFill>
                <a:latin typeface="Calibri" panose="020F0502020204030204" pitchFamily="34" charset="0"/>
                <a:cs typeface="Calibri" panose="020F0502020204030204" pitchFamily="34" charset="0"/>
              </a:rPr>
              <a:t>construir relatos</a:t>
            </a:r>
            <a:endParaRPr lang="es-PA" sz="2800" b="1" dirty="0">
              <a:latin typeface="Calibri" panose="020F0502020204030204" pitchFamily="34" charset="0"/>
              <a:cs typeface="Calibri" panose="020F0502020204030204" pitchFamily="34" charset="0"/>
            </a:endParaRPr>
          </a:p>
        </p:txBody>
      </p:sp>
      <p:sp>
        <p:nvSpPr>
          <p:cNvPr id="8" name="object 4">
            <a:extLst>
              <a:ext uri="{FF2B5EF4-FFF2-40B4-BE49-F238E27FC236}">
                <a16:creationId xmlns:a16="http://schemas.microsoft.com/office/drawing/2014/main" id="{4C09A2E7-25AA-4AB8-B6F7-A226FADBFFF5}"/>
              </a:ext>
            </a:extLst>
          </p:cNvPr>
          <p:cNvSpPr txBox="1">
            <a:spLocks/>
          </p:cNvSpPr>
          <p:nvPr/>
        </p:nvSpPr>
        <p:spPr>
          <a:xfrm>
            <a:off x="3407772" y="667000"/>
            <a:ext cx="2019900" cy="874598"/>
          </a:xfrm>
          <a:prstGeom prst="rect">
            <a:avLst/>
          </a:prstGeom>
        </p:spPr>
        <p:txBody>
          <a:bodyPr vert="horz" wrap="square" lIns="0" tIns="12700" rIns="0" bIns="0" rtlCol="0">
            <a:spAutoFit/>
          </a:bodyPr>
          <a:lstStyle>
            <a:lvl1pPr>
              <a:defRPr sz="2000" b="1" i="0">
                <a:solidFill>
                  <a:schemeClr val="bg1"/>
                </a:solidFill>
                <a:latin typeface="Arial"/>
                <a:ea typeface="+mj-ea"/>
                <a:cs typeface="Arial"/>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PA" sz="2800" b="0" i="0" u="none" strike="noStrike" kern="0" cap="none" spc="-40" normalizeH="0" baseline="0" noProof="0" dirty="0">
                <a:ln>
                  <a:noFill/>
                </a:ln>
                <a:solidFill>
                  <a:srgbClr val="000065"/>
                </a:solidFill>
                <a:effectLst/>
                <a:uLnTx/>
                <a:uFillTx/>
                <a:latin typeface="+mj-lt"/>
                <a:ea typeface="+mj-ea"/>
                <a:cs typeface="Arial"/>
              </a:rPr>
              <a:t>El </a:t>
            </a:r>
            <a:r>
              <a:rPr kumimoji="0" lang="es-PA" sz="2800" b="0" i="0" u="none" strike="noStrike" kern="0" cap="none" spc="-40" normalizeH="0" baseline="0" noProof="0" dirty="0" err="1">
                <a:ln>
                  <a:noFill/>
                </a:ln>
                <a:solidFill>
                  <a:srgbClr val="000065"/>
                </a:solidFill>
                <a:effectLst/>
                <a:uLnTx/>
                <a:uFillTx/>
                <a:latin typeface="+mj-lt"/>
                <a:ea typeface="+mj-ea"/>
                <a:cs typeface="Arial"/>
              </a:rPr>
              <a:t>storytelling</a:t>
            </a:r>
            <a:r>
              <a:rPr kumimoji="0" lang="es-PA" sz="2800" b="0" i="0" u="none" strike="noStrike" kern="0" cap="none" spc="-40" normalizeH="0" baseline="0" noProof="0" dirty="0">
                <a:ln>
                  <a:noFill/>
                </a:ln>
                <a:solidFill>
                  <a:srgbClr val="000065"/>
                </a:solidFill>
                <a:effectLst/>
                <a:uLnTx/>
                <a:uFillTx/>
                <a:latin typeface="+mj-lt"/>
                <a:ea typeface="+mj-ea"/>
                <a:cs typeface="Arial"/>
              </a:rPr>
              <a:t> involucra…</a:t>
            </a:r>
            <a:endParaRPr kumimoji="0" lang="es-PA" sz="2800" b="1" i="0" u="none" strike="noStrike" kern="0" cap="none" spc="0" normalizeH="0" baseline="0" noProof="0" dirty="0">
              <a:ln>
                <a:noFill/>
              </a:ln>
              <a:solidFill>
                <a:sysClr val="window" lastClr="FFFFFF"/>
              </a:solidFill>
              <a:effectLst/>
              <a:uLnTx/>
              <a:uFillTx/>
              <a:latin typeface="+mj-lt"/>
              <a:ea typeface="+mj-ea"/>
              <a:cs typeface="Arial"/>
            </a:endParaRPr>
          </a:p>
        </p:txBody>
      </p:sp>
    </p:spTree>
    <p:extLst>
      <p:ext uri="{BB962C8B-B14F-4D97-AF65-F5344CB8AC3E}">
        <p14:creationId xmlns:p14="http://schemas.microsoft.com/office/powerpoint/2010/main" val="428427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cxnSp>
        <p:nvCxnSpPr>
          <p:cNvPr id="7" name="Conector recto 6">
            <a:extLst>
              <a:ext uri="{FF2B5EF4-FFF2-40B4-BE49-F238E27FC236}">
                <a16:creationId xmlns:a16="http://schemas.microsoft.com/office/drawing/2014/main" id="{14D45404-62F9-45B2-9247-9C37D5FDF61F}"/>
              </a:ext>
            </a:extLst>
          </p:cNvPr>
          <p:cNvCxnSpPr/>
          <p:nvPr/>
        </p:nvCxnSpPr>
        <p:spPr>
          <a:xfrm>
            <a:off x="3285929" y="703586"/>
            <a:ext cx="0" cy="5554645"/>
          </a:xfrm>
          <a:prstGeom prst="line">
            <a:avLst/>
          </a:prstGeom>
          <a:ln w="76200">
            <a:solidFill>
              <a:srgbClr val="FFC000"/>
            </a:solidFill>
          </a:ln>
        </p:spPr>
        <p:style>
          <a:lnRef idx="3">
            <a:schemeClr val="accent1"/>
          </a:lnRef>
          <a:fillRef idx="0">
            <a:schemeClr val="accent1"/>
          </a:fillRef>
          <a:effectRef idx="2">
            <a:schemeClr val="accent1"/>
          </a:effectRef>
          <a:fontRef idx="minor">
            <a:schemeClr val="tx1"/>
          </a:fontRef>
        </p:style>
      </p:cxnSp>
      <p:sp>
        <p:nvSpPr>
          <p:cNvPr id="6" name="Rectángulo 5">
            <a:extLst>
              <a:ext uri="{FF2B5EF4-FFF2-40B4-BE49-F238E27FC236}">
                <a16:creationId xmlns:a16="http://schemas.microsoft.com/office/drawing/2014/main" id="{E1577149-EA35-4F3A-A115-3C6CE2FBAA7D}"/>
              </a:ext>
            </a:extLst>
          </p:cNvPr>
          <p:cNvSpPr/>
          <p:nvPr/>
        </p:nvSpPr>
        <p:spPr>
          <a:xfrm>
            <a:off x="351334" y="2788410"/>
            <a:ext cx="2625399"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El proceso </a:t>
            </a:r>
          </a:p>
          <a:p>
            <a:pPr algn="ctr"/>
            <a:r>
              <a:rPr lang="es-PA" sz="2800" b="1" dirty="0">
                <a:solidFill>
                  <a:prstClr val="black"/>
                </a:solidFill>
                <a:latin typeface="Calibri" panose="020F0502020204030204" pitchFamily="34" charset="0"/>
                <a:cs typeface="Calibri" panose="020F0502020204030204" pitchFamily="34" charset="0"/>
              </a:rPr>
              <a:t>de </a:t>
            </a:r>
          </a:p>
          <a:p>
            <a:pPr algn="ctr"/>
            <a:r>
              <a:rPr lang="es-PA" sz="2800" b="1" dirty="0">
                <a:solidFill>
                  <a:prstClr val="black"/>
                </a:solidFill>
                <a:latin typeface="Calibri" panose="020F0502020204030204" pitchFamily="34" charset="0"/>
                <a:cs typeface="Calibri" panose="020F0502020204030204" pitchFamily="34" charset="0"/>
              </a:rPr>
              <a:t>construir relatos</a:t>
            </a:r>
            <a:endParaRPr lang="es-PA" sz="2800" b="1" dirty="0">
              <a:latin typeface="Calibri" panose="020F0502020204030204" pitchFamily="34" charset="0"/>
              <a:cs typeface="Calibri" panose="020F0502020204030204" pitchFamily="34" charset="0"/>
            </a:endParaRPr>
          </a:p>
        </p:txBody>
      </p:sp>
      <p:pic>
        <p:nvPicPr>
          <p:cNvPr id="3074" name="Picture 2" descr="Resultado de imagen para la formula aida">
            <a:extLst>
              <a:ext uri="{FF2B5EF4-FFF2-40B4-BE49-F238E27FC236}">
                <a16:creationId xmlns:a16="http://schemas.microsoft.com/office/drawing/2014/main" id="{88DC4496-FFD6-439E-A081-B1CC2F1E7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201" y="1711616"/>
            <a:ext cx="6487049" cy="2737755"/>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4">
            <a:extLst>
              <a:ext uri="{FF2B5EF4-FFF2-40B4-BE49-F238E27FC236}">
                <a16:creationId xmlns:a16="http://schemas.microsoft.com/office/drawing/2014/main" id="{28013A2D-029B-4E76-B3E3-57E4BD5D82EC}"/>
              </a:ext>
            </a:extLst>
          </p:cNvPr>
          <p:cNvSpPr txBox="1">
            <a:spLocks/>
          </p:cNvSpPr>
          <p:nvPr/>
        </p:nvSpPr>
        <p:spPr>
          <a:xfrm>
            <a:off x="3407772" y="667000"/>
            <a:ext cx="2019900" cy="874598"/>
          </a:xfrm>
          <a:prstGeom prst="rect">
            <a:avLst/>
          </a:prstGeom>
        </p:spPr>
        <p:txBody>
          <a:bodyPr vert="horz" wrap="square" lIns="0" tIns="12700" rIns="0" bIns="0" rtlCol="0">
            <a:spAutoFit/>
          </a:bodyPr>
          <a:lstStyle>
            <a:lvl1pPr>
              <a:defRPr sz="2000" b="1" i="0">
                <a:solidFill>
                  <a:schemeClr val="bg1"/>
                </a:solidFill>
                <a:latin typeface="Arial"/>
                <a:ea typeface="+mj-ea"/>
                <a:cs typeface="Arial"/>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PA" sz="2800" b="0" i="0" u="none" strike="noStrike" kern="0" cap="none" spc="-40" normalizeH="0" baseline="0" noProof="0" dirty="0">
                <a:ln>
                  <a:noFill/>
                </a:ln>
                <a:solidFill>
                  <a:srgbClr val="000065"/>
                </a:solidFill>
                <a:effectLst/>
                <a:uLnTx/>
                <a:uFillTx/>
                <a:latin typeface="+mj-lt"/>
                <a:ea typeface="+mj-ea"/>
                <a:cs typeface="Arial"/>
              </a:rPr>
              <a:t>El </a:t>
            </a:r>
            <a:r>
              <a:rPr kumimoji="0" lang="es-PA" sz="2800" b="0" i="0" u="none" strike="noStrike" kern="0" cap="none" spc="-40" normalizeH="0" baseline="0" noProof="0" dirty="0" err="1">
                <a:ln>
                  <a:noFill/>
                </a:ln>
                <a:solidFill>
                  <a:srgbClr val="000065"/>
                </a:solidFill>
                <a:effectLst/>
                <a:uLnTx/>
                <a:uFillTx/>
                <a:latin typeface="+mj-lt"/>
                <a:ea typeface="+mj-ea"/>
                <a:cs typeface="Arial"/>
              </a:rPr>
              <a:t>storytelling</a:t>
            </a:r>
            <a:r>
              <a:rPr kumimoji="0" lang="es-PA" sz="2800" b="0" i="0" u="none" strike="noStrike" kern="0" cap="none" spc="-40" normalizeH="0" baseline="0" noProof="0" dirty="0">
                <a:ln>
                  <a:noFill/>
                </a:ln>
                <a:solidFill>
                  <a:srgbClr val="000065"/>
                </a:solidFill>
                <a:effectLst/>
                <a:uLnTx/>
                <a:uFillTx/>
                <a:latin typeface="+mj-lt"/>
                <a:ea typeface="+mj-ea"/>
                <a:cs typeface="Arial"/>
              </a:rPr>
              <a:t> involucra…</a:t>
            </a:r>
            <a:endParaRPr kumimoji="0" lang="es-PA" sz="2800" b="1" i="0" u="none" strike="noStrike" kern="0" cap="none" spc="0" normalizeH="0" baseline="0" noProof="0" dirty="0">
              <a:ln>
                <a:noFill/>
              </a:ln>
              <a:solidFill>
                <a:sysClr val="window" lastClr="FFFFFF"/>
              </a:solidFill>
              <a:effectLst/>
              <a:uLnTx/>
              <a:uFillTx/>
              <a:latin typeface="+mj-lt"/>
              <a:ea typeface="+mj-ea"/>
              <a:cs typeface="Arial"/>
            </a:endParaRPr>
          </a:p>
        </p:txBody>
      </p:sp>
    </p:spTree>
    <p:extLst>
      <p:ext uri="{BB962C8B-B14F-4D97-AF65-F5344CB8AC3E}">
        <p14:creationId xmlns:p14="http://schemas.microsoft.com/office/powerpoint/2010/main" val="3551499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54362" y="2032168"/>
            <a:ext cx="4536831" cy="1728180"/>
          </a:xfrm>
        </p:spPr>
        <p:txBody>
          <a:bodyPr>
            <a:normAutofit/>
          </a:bodyPr>
          <a:lstStyle/>
          <a:p>
            <a:r>
              <a:rPr lang="es-PA" sz="5400" b="1" dirty="0">
                <a:latin typeface="Calibri" panose="020F0502020204030204" pitchFamily="34" charset="0"/>
                <a:cs typeface="Calibri" panose="020F0502020204030204" pitchFamily="34" charset="0"/>
              </a:rPr>
              <a:t>La arquitectura del mensaje</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305268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04098" y="2951947"/>
            <a:ext cx="2067617"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Arquitectura</a:t>
            </a:r>
          </a:p>
          <a:p>
            <a:pPr algn="ctr"/>
            <a:r>
              <a:rPr lang="es-PA" sz="2800" b="1" dirty="0">
                <a:solidFill>
                  <a:prstClr val="black"/>
                </a:solidFill>
                <a:latin typeface="Calibri" panose="020F0502020204030204" pitchFamily="34" charset="0"/>
                <a:cs typeface="Calibri" panose="020F0502020204030204" pitchFamily="34" charset="0"/>
              </a:rPr>
              <a:t>del</a:t>
            </a:r>
          </a:p>
          <a:p>
            <a:pPr algn="ctr"/>
            <a:r>
              <a:rPr lang="es-PA" sz="2800" b="1" dirty="0">
                <a:solidFill>
                  <a:prstClr val="black"/>
                </a:solidFill>
                <a:latin typeface="Calibri" panose="020F0502020204030204" pitchFamily="34" charset="0"/>
                <a:cs typeface="Calibri" panose="020F0502020204030204" pitchFamily="34" charset="0"/>
              </a:rPr>
              <a:t>Mensaje</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5841" y="574241"/>
            <a:ext cx="7310438" cy="491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0829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04098" y="2951947"/>
            <a:ext cx="2067617"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Arquitectura</a:t>
            </a:r>
          </a:p>
          <a:p>
            <a:pPr algn="ctr"/>
            <a:r>
              <a:rPr lang="es-PA" sz="2800" b="1" dirty="0">
                <a:solidFill>
                  <a:prstClr val="black"/>
                </a:solidFill>
                <a:latin typeface="Calibri" panose="020F0502020204030204" pitchFamily="34" charset="0"/>
                <a:cs typeface="Calibri" panose="020F0502020204030204" pitchFamily="34" charset="0"/>
              </a:rPr>
              <a:t>del</a:t>
            </a:r>
          </a:p>
          <a:p>
            <a:pPr algn="ctr"/>
            <a:r>
              <a:rPr lang="es-PA" sz="2800" b="1" dirty="0">
                <a:solidFill>
                  <a:prstClr val="black"/>
                </a:solidFill>
                <a:latin typeface="Calibri" panose="020F0502020204030204" pitchFamily="34" charset="0"/>
                <a:cs typeface="Calibri" panose="020F0502020204030204" pitchFamily="34" charset="0"/>
              </a:rPr>
              <a:t>Mensaje</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6" name="object 4">
            <a:extLst>
              <a:ext uri="{FF2B5EF4-FFF2-40B4-BE49-F238E27FC236}">
                <a16:creationId xmlns:a16="http://schemas.microsoft.com/office/drawing/2014/main" id="{B48437ED-6F0E-4E18-82A4-FAF613EA2C1A}"/>
              </a:ext>
            </a:extLst>
          </p:cNvPr>
          <p:cNvSpPr txBox="1"/>
          <p:nvPr/>
        </p:nvSpPr>
        <p:spPr>
          <a:xfrm>
            <a:off x="3782645" y="1118401"/>
            <a:ext cx="7735439" cy="3525965"/>
          </a:xfrm>
          <a:prstGeom prst="rect">
            <a:avLst/>
          </a:prstGeom>
        </p:spPr>
        <p:txBody>
          <a:bodyPr vert="horz" wrap="square" lIns="0" tIns="108585" rIns="0" bIns="0" rtlCol="0">
            <a:spAutoFit/>
          </a:bodyPr>
          <a:lstStyle/>
          <a:p>
            <a:pPr marL="355600" indent="-342900">
              <a:lnSpc>
                <a:spcPct val="100000"/>
              </a:lnSpc>
              <a:spcBef>
                <a:spcPts val="855"/>
              </a:spcBef>
              <a:buChar char="•"/>
              <a:tabLst>
                <a:tab pos="355600" algn="l"/>
              </a:tabLst>
            </a:pPr>
            <a:r>
              <a:rPr lang="es-PA" sz="3200" b="1" spc="-5" dirty="0">
                <a:solidFill>
                  <a:srgbClr val="C00000"/>
                </a:solidFill>
                <a:cs typeface="Arial"/>
              </a:rPr>
              <a:t>Escribe</a:t>
            </a:r>
            <a:r>
              <a:rPr lang="es-PA" sz="3200" spc="-5" dirty="0">
                <a:solidFill>
                  <a:srgbClr val="000065"/>
                </a:solidFill>
                <a:cs typeface="Arial"/>
              </a:rPr>
              <a:t> el relato (los temas y subtemas)</a:t>
            </a:r>
          </a:p>
          <a:p>
            <a:pPr marL="355600" indent="-342900">
              <a:lnSpc>
                <a:spcPct val="100000"/>
              </a:lnSpc>
              <a:spcBef>
                <a:spcPts val="855"/>
              </a:spcBef>
              <a:buChar char="•"/>
              <a:tabLst>
                <a:tab pos="355600" algn="l"/>
              </a:tabLst>
            </a:pPr>
            <a:r>
              <a:rPr lang="es-PA" sz="3200" b="1" spc="-5" dirty="0">
                <a:solidFill>
                  <a:srgbClr val="C00000"/>
                </a:solidFill>
                <a:cs typeface="Arial"/>
              </a:rPr>
              <a:t>Visualiza</a:t>
            </a:r>
            <a:r>
              <a:rPr lang="es-PA" sz="3200" spc="-5" dirty="0">
                <a:solidFill>
                  <a:srgbClr val="000065"/>
                </a:solidFill>
                <a:cs typeface="Arial"/>
              </a:rPr>
              <a:t> el relato</a:t>
            </a:r>
          </a:p>
          <a:p>
            <a:pPr marL="355600" indent="-342900">
              <a:lnSpc>
                <a:spcPct val="100000"/>
              </a:lnSpc>
              <a:spcBef>
                <a:spcPts val="855"/>
              </a:spcBef>
              <a:buChar char="•"/>
              <a:tabLst>
                <a:tab pos="355600" algn="l"/>
              </a:tabLst>
            </a:pPr>
            <a:r>
              <a:rPr lang="es-PA" sz="3200" b="1" spc="-5" dirty="0">
                <a:solidFill>
                  <a:srgbClr val="C00000"/>
                </a:solidFill>
                <a:cs typeface="Arial"/>
              </a:rPr>
              <a:t>Teatraliza</a:t>
            </a:r>
            <a:r>
              <a:rPr lang="es-PA" sz="3200" spc="-5" dirty="0">
                <a:solidFill>
                  <a:srgbClr val="000065"/>
                </a:solidFill>
                <a:cs typeface="Arial"/>
              </a:rPr>
              <a:t> el relato</a:t>
            </a:r>
          </a:p>
          <a:p>
            <a:pPr marL="355600" indent="-342900">
              <a:lnSpc>
                <a:spcPct val="100000"/>
              </a:lnSpc>
              <a:spcBef>
                <a:spcPts val="855"/>
              </a:spcBef>
              <a:buChar char="•"/>
              <a:tabLst>
                <a:tab pos="355600" algn="l"/>
              </a:tabLst>
            </a:pPr>
            <a:r>
              <a:rPr lang="es-PA" sz="3200" b="1" spc="-5" dirty="0">
                <a:solidFill>
                  <a:srgbClr val="C00000"/>
                </a:solidFill>
                <a:cs typeface="Arial"/>
              </a:rPr>
              <a:t>Interioriza</a:t>
            </a:r>
            <a:r>
              <a:rPr lang="es-PA" sz="3200" spc="-5" dirty="0">
                <a:solidFill>
                  <a:srgbClr val="000065"/>
                </a:solidFill>
                <a:cs typeface="Arial"/>
              </a:rPr>
              <a:t> el relato</a:t>
            </a:r>
          </a:p>
          <a:p>
            <a:pPr marL="355600" indent="-342900">
              <a:lnSpc>
                <a:spcPct val="100000"/>
              </a:lnSpc>
              <a:spcBef>
                <a:spcPts val="855"/>
              </a:spcBef>
              <a:buChar char="•"/>
              <a:tabLst>
                <a:tab pos="355600" algn="l"/>
              </a:tabLst>
            </a:pPr>
            <a:r>
              <a:rPr lang="es-PA" sz="3200" b="1" spc="-5" dirty="0">
                <a:solidFill>
                  <a:srgbClr val="C00000"/>
                </a:solidFill>
                <a:cs typeface="Arial"/>
              </a:rPr>
              <a:t>Vive</a:t>
            </a:r>
            <a:r>
              <a:rPr lang="es-PA" sz="3200" spc="-5" dirty="0">
                <a:solidFill>
                  <a:srgbClr val="000065"/>
                </a:solidFill>
                <a:cs typeface="Arial"/>
              </a:rPr>
              <a:t> el relato, transmítelo desde dentro, utiliza el corazón y exprésate al máximo.</a:t>
            </a:r>
            <a:endParaRPr sz="3200" dirty="0">
              <a:cs typeface="Arial"/>
            </a:endParaRPr>
          </a:p>
        </p:txBody>
      </p:sp>
    </p:spTree>
    <p:extLst>
      <p:ext uri="{BB962C8B-B14F-4D97-AF65-F5344CB8AC3E}">
        <p14:creationId xmlns:p14="http://schemas.microsoft.com/office/powerpoint/2010/main" val="3648011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54362" y="1424354"/>
            <a:ext cx="4536831" cy="2429011"/>
          </a:xfrm>
        </p:spPr>
        <p:txBody>
          <a:bodyPr>
            <a:normAutofit/>
          </a:bodyPr>
          <a:lstStyle/>
          <a:p>
            <a:r>
              <a:rPr lang="es-PA" sz="5400" b="1" dirty="0">
                <a:latin typeface="Calibri" panose="020F0502020204030204" pitchFamily="34" charset="0"/>
                <a:cs typeface="Calibri" panose="020F0502020204030204" pitchFamily="34" charset="0"/>
              </a:rPr>
              <a:t>El proceso de contar Historias</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2848691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243BA7B-A57C-4079-815E-10C91B7E3420}"/>
              </a:ext>
            </a:extLst>
          </p:cNvPr>
          <p:cNvSpPr/>
          <p:nvPr/>
        </p:nvSpPr>
        <p:spPr>
          <a:xfrm>
            <a:off x="351334" y="2788410"/>
            <a:ext cx="2625399"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El proceso </a:t>
            </a:r>
          </a:p>
          <a:p>
            <a:pPr algn="ctr"/>
            <a:r>
              <a:rPr lang="es-PA" sz="2800" b="1" dirty="0">
                <a:solidFill>
                  <a:prstClr val="black"/>
                </a:solidFill>
                <a:latin typeface="Calibri" panose="020F0502020204030204" pitchFamily="34" charset="0"/>
                <a:cs typeface="Calibri" panose="020F0502020204030204" pitchFamily="34" charset="0"/>
              </a:rPr>
              <a:t>de </a:t>
            </a:r>
          </a:p>
          <a:p>
            <a:pPr algn="ctr"/>
            <a:r>
              <a:rPr lang="es-PA" sz="2800" b="1" dirty="0">
                <a:solidFill>
                  <a:prstClr val="black"/>
                </a:solidFill>
                <a:latin typeface="Calibri" panose="020F0502020204030204" pitchFamily="34" charset="0"/>
                <a:cs typeface="Calibri" panose="020F0502020204030204" pitchFamily="34" charset="0"/>
              </a:rPr>
              <a:t>construir relatos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cxnSp>
        <p:nvCxnSpPr>
          <p:cNvPr id="7" name="Conector recto 6">
            <a:extLst>
              <a:ext uri="{FF2B5EF4-FFF2-40B4-BE49-F238E27FC236}">
                <a16:creationId xmlns:a16="http://schemas.microsoft.com/office/drawing/2014/main" id="{14D45404-62F9-45B2-9247-9C37D5FDF61F}"/>
              </a:ext>
            </a:extLst>
          </p:cNvPr>
          <p:cNvCxnSpPr/>
          <p:nvPr/>
        </p:nvCxnSpPr>
        <p:spPr>
          <a:xfrm>
            <a:off x="3305503" y="703586"/>
            <a:ext cx="0" cy="5554645"/>
          </a:xfrm>
          <a:prstGeom prst="line">
            <a:avLst/>
          </a:prstGeom>
          <a:ln w="76200">
            <a:solidFill>
              <a:srgbClr val="FFC000"/>
            </a:solidFill>
          </a:ln>
        </p:spPr>
        <p:style>
          <a:lnRef idx="3">
            <a:schemeClr val="accent1"/>
          </a:lnRef>
          <a:fillRef idx="0">
            <a:schemeClr val="accent1"/>
          </a:fillRef>
          <a:effectRef idx="2">
            <a:schemeClr val="accent1"/>
          </a:effectRef>
          <a:fontRef idx="minor">
            <a:schemeClr val="tx1"/>
          </a:fontRef>
        </p:style>
      </p:cxnSp>
      <p:pic>
        <p:nvPicPr>
          <p:cNvPr id="4" name="Imagen 3">
            <a:extLst>
              <a:ext uri="{FF2B5EF4-FFF2-40B4-BE49-F238E27FC236}">
                <a16:creationId xmlns:a16="http://schemas.microsoft.com/office/drawing/2014/main" id="{D8370534-A451-4169-BA6F-E9D9872F5BFB}"/>
              </a:ext>
            </a:extLst>
          </p:cNvPr>
          <p:cNvPicPr>
            <a:picLocks noChangeAspect="1"/>
          </p:cNvPicPr>
          <p:nvPr/>
        </p:nvPicPr>
        <p:blipFill>
          <a:blip r:embed="rId3"/>
          <a:stretch>
            <a:fillRect/>
          </a:stretch>
        </p:blipFill>
        <p:spPr>
          <a:xfrm>
            <a:off x="3746995" y="197217"/>
            <a:ext cx="7633233" cy="5554645"/>
          </a:xfrm>
          <a:prstGeom prst="rect">
            <a:avLst/>
          </a:prstGeom>
        </p:spPr>
      </p:pic>
    </p:spTree>
    <p:extLst>
      <p:ext uri="{BB962C8B-B14F-4D97-AF65-F5344CB8AC3E}">
        <p14:creationId xmlns:p14="http://schemas.microsoft.com/office/powerpoint/2010/main" val="4283912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263BC90-64E8-42B6-84A0-23077C6A68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0150" y="5967738"/>
            <a:ext cx="1206318" cy="728616"/>
          </a:xfrm>
          <a:prstGeom prst="rect">
            <a:avLst/>
          </a:prstGeom>
        </p:spPr>
      </p:pic>
      <p:sp>
        <p:nvSpPr>
          <p:cNvPr id="3" name="Rectángulo 2">
            <a:extLst>
              <a:ext uri="{FF2B5EF4-FFF2-40B4-BE49-F238E27FC236}">
                <a16:creationId xmlns:a16="http://schemas.microsoft.com/office/drawing/2014/main" id="{F243BA7B-A57C-4079-815E-10C91B7E3420}"/>
              </a:ext>
            </a:extLst>
          </p:cNvPr>
          <p:cNvSpPr/>
          <p:nvPr/>
        </p:nvSpPr>
        <p:spPr>
          <a:xfrm>
            <a:off x="299902" y="428490"/>
            <a:ext cx="3041175"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El proceso (Parte 1)</a:t>
            </a:r>
            <a:endParaRPr lang="es-PA" sz="2800" b="1" dirty="0">
              <a:latin typeface="Calibri" panose="020F0502020204030204" pitchFamily="34" charset="0"/>
              <a:cs typeface="Calibri" panose="020F0502020204030204" pitchFamily="34" charset="0"/>
            </a:endParaRPr>
          </a:p>
        </p:txBody>
      </p:sp>
      <p:sp>
        <p:nvSpPr>
          <p:cNvPr id="6" name="object 5"/>
          <p:cNvSpPr/>
          <p:nvPr/>
        </p:nvSpPr>
        <p:spPr>
          <a:xfrm>
            <a:off x="169899" y="989642"/>
            <a:ext cx="806337" cy="743574"/>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9"/>
          <p:cNvSpPr txBox="1"/>
          <p:nvPr/>
        </p:nvSpPr>
        <p:spPr>
          <a:xfrm>
            <a:off x="976236" y="1198040"/>
            <a:ext cx="3253740" cy="1942263"/>
          </a:xfrm>
          <a:prstGeom prst="rect">
            <a:avLst/>
          </a:prstGeom>
        </p:spPr>
        <p:txBody>
          <a:bodyPr vert="horz" wrap="square" lIns="0" tIns="12700" rIns="0" bIns="0" rtlCol="0">
            <a:spAutoFit/>
          </a:bodyPr>
          <a:lstStyle/>
          <a:p>
            <a:pPr marL="12700">
              <a:lnSpc>
                <a:spcPct val="100000"/>
              </a:lnSpc>
              <a:spcBef>
                <a:spcPts val="100"/>
              </a:spcBef>
            </a:pPr>
            <a:r>
              <a:rPr sz="1400" spc="105" dirty="0">
                <a:solidFill>
                  <a:srgbClr val="006FC0"/>
                </a:solidFill>
                <a:latin typeface="Verdana"/>
                <a:cs typeface="Verdana"/>
              </a:rPr>
              <a:t>1</a:t>
            </a:r>
            <a:r>
              <a:rPr lang="es-PA" sz="1400" spc="105" dirty="0">
                <a:solidFill>
                  <a:srgbClr val="006FC0"/>
                </a:solidFill>
                <a:latin typeface="Verdana"/>
                <a:cs typeface="Verdana"/>
              </a:rPr>
              <a:t>.</a:t>
            </a:r>
            <a:r>
              <a:rPr sz="1400" spc="-310" dirty="0">
                <a:solidFill>
                  <a:srgbClr val="006FC0"/>
                </a:solidFill>
                <a:latin typeface="Verdana"/>
                <a:cs typeface="Verdana"/>
              </a:rPr>
              <a:t> </a:t>
            </a:r>
            <a:r>
              <a:rPr sz="1100" b="1" spc="75" dirty="0">
                <a:solidFill>
                  <a:srgbClr val="002060"/>
                </a:solidFill>
                <a:latin typeface="Verdana"/>
                <a:cs typeface="Verdana"/>
              </a:rPr>
              <a:t>Define </a:t>
            </a:r>
            <a:r>
              <a:rPr sz="1100" b="1" spc="70" dirty="0">
                <a:solidFill>
                  <a:srgbClr val="002060"/>
                </a:solidFill>
                <a:latin typeface="Verdana"/>
                <a:cs typeface="Verdana"/>
              </a:rPr>
              <a:t>tu Objetivo</a:t>
            </a:r>
            <a:endParaRPr sz="1100" b="1" dirty="0">
              <a:solidFill>
                <a:srgbClr val="002060"/>
              </a:solidFill>
              <a:latin typeface="Verdana"/>
              <a:cs typeface="Verdana"/>
            </a:endParaRPr>
          </a:p>
          <a:p>
            <a:pPr marL="95885" marR="5080" algn="just">
              <a:lnSpc>
                <a:spcPct val="151600"/>
              </a:lnSpc>
              <a:spcBef>
                <a:spcPts val="750"/>
              </a:spcBef>
            </a:pPr>
            <a:r>
              <a:rPr sz="1100" spc="-5" dirty="0">
                <a:latin typeface="Verdana"/>
                <a:cs typeface="Verdana"/>
              </a:rPr>
              <a:t>¿Qué quiero conseguir </a:t>
            </a:r>
            <a:r>
              <a:rPr sz="1100" dirty="0">
                <a:latin typeface="Verdana"/>
                <a:cs typeface="Verdana"/>
              </a:rPr>
              <a:t>con </a:t>
            </a:r>
            <a:r>
              <a:rPr sz="1100" spc="5" dirty="0">
                <a:latin typeface="Verdana"/>
                <a:cs typeface="Verdana"/>
              </a:rPr>
              <a:t>mi </a:t>
            </a:r>
            <a:r>
              <a:rPr sz="1100" spc="-5" dirty="0">
                <a:latin typeface="Verdana"/>
                <a:cs typeface="Verdana"/>
              </a:rPr>
              <a:t>historia? </a:t>
            </a:r>
            <a:endParaRPr lang="es-PA" sz="1100" spc="-5" dirty="0">
              <a:latin typeface="Verdana"/>
              <a:cs typeface="Verdana"/>
            </a:endParaRPr>
          </a:p>
          <a:p>
            <a:pPr marL="95885" marR="5080" algn="just">
              <a:lnSpc>
                <a:spcPct val="151600"/>
              </a:lnSpc>
              <a:spcBef>
                <a:spcPts val="750"/>
              </a:spcBef>
            </a:pPr>
            <a:r>
              <a:rPr sz="1100" dirty="0">
                <a:latin typeface="Verdana"/>
                <a:cs typeface="Verdana"/>
              </a:rPr>
              <a:t>Tu  </a:t>
            </a:r>
            <a:r>
              <a:rPr sz="1100" spc="-5" dirty="0">
                <a:latin typeface="Verdana"/>
                <a:cs typeface="Verdana"/>
              </a:rPr>
              <a:t>historia </a:t>
            </a:r>
            <a:r>
              <a:rPr sz="1100" dirty="0">
                <a:latin typeface="Verdana"/>
                <a:cs typeface="Verdana"/>
              </a:rPr>
              <a:t>busca unos </a:t>
            </a:r>
            <a:r>
              <a:rPr sz="1100" spc="-5" dirty="0">
                <a:latin typeface="Verdana"/>
                <a:cs typeface="Verdana"/>
              </a:rPr>
              <a:t>objetivos, hay </a:t>
            </a:r>
            <a:r>
              <a:rPr sz="1100" dirty="0">
                <a:latin typeface="Verdana"/>
                <a:cs typeface="Verdana"/>
              </a:rPr>
              <a:t>que  </a:t>
            </a:r>
            <a:r>
              <a:rPr sz="1100" spc="-5" dirty="0">
                <a:latin typeface="Verdana"/>
                <a:cs typeface="Verdana"/>
              </a:rPr>
              <a:t>delimitar cuáles </a:t>
            </a:r>
            <a:r>
              <a:rPr sz="1100" dirty="0">
                <a:latin typeface="Verdana"/>
                <a:cs typeface="Verdana"/>
              </a:rPr>
              <a:t>son. </a:t>
            </a:r>
            <a:r>
              <a:rPr sz="1100" spc="-5" dirty="0">
                <a:latin typeface="Verdana"/>
                <a:cs typeface="Verdana"/>
              </a:rPr>
              <a:t>Hay que </a:t>
            </a:r>
            <a:r>
              <a:rPr sz="1100" b="1" spc="-5" dirty="0">
                <a:solidFill>
                  <a:srgbClr val="C00000"/>
                </a:solidFill>
                <a:latin typeface="Verdana"/>
                <a:cs typeface="Verdana"/>
              </a:rPr>
              <a:t>identificar </a:t>
            </a:r>
            <a:r>
              <a:rPr sz="1100" b="1" dirty="0">
                <a:solidFill>
                  <a:srgbClr val="C00000"/>
                </a:solidFill>
                <a:latin typeface="Verdana"/>
                <a:cs typeface="Verdana"/>
              </a:rPr>
              <a:t>el  </a:t>
            </a:r>
            <a:r>
              <a:rPr sz="1100" b="1" spc="-5" dirty="0">
                <a:solidFill>
                  <a:srgbClr val="C00000"/>
                </a:solidFill>
                <a:latin typeface="Verdana"/>
                <a:cs typeface="Verdana"/>
              </a:rPr>
              <a:t>problema</a:t>
            </a:r>
            <a:r>
              <a:rPr sz="1100" spc="-5" dirty="0">
                <a:latin typeface="Verdana"/>
                <a:cs typeface="Verdana"/>
              </a:rPr>
              <a:t> </a:t>
            </a:r>
            <a:r>
              <a:rPr sz="1100" dirty="0">
                <a:latin typeface="Verdana"/>
                <a:cs typeface="Verdana"/>
              </a:rPr>
              <a:t>o </a:t>
            </a:r>
            <a:r>
              <a:rPr sz="1100" spc="-5" dirty="0">
                <a:latin typeface="Verdana"/>
                <a:cs typeface="Verdana"/>
              </a:rPr>
              <a:t>la oportunidad comunicativa </a:t>
            </a:r>
            <a:r>
              <a:rPr sz="1100" b="1" dirty="0">
                <a:solidFill>
                  <a:srgbClr val="C00000"/>
                </a:solidFill>
                <a:latin typeface="Verdana"/>
                <a:cs typeface="Verdana"/>
              </a:rPr>
              <a:t>que  se deba </a:t>
            </a:r>
            <a:r>
              <a:rPr sz="1100" b="1" spc="-5" dirty="0">
                <a:solidFill>
                  <a:srgbClr val="C00000"/>
                </a:solidFill>
                <a:latin typeface="Verdana"/>
                <a:cs typeface="Verdana"/>
              </a:rPr>
              <a:t>resolver</a:t>
            </a:r>
            <a:r>
              <a:rPr sz="1100" spc="-5" dirty="0">
                <a:latin typeface="Verdana"/>
                <a:cs typeface="Verdana"/>
              </a:rPr>
              <a:t>. </a:t>
            </a:r>
            <a:r>
              <a:rPr sz="1100" dirty="0">
                <a:latin typeface="Verdana"/>
                <a:cs typeface="Verdana"/>
              </a:rPr>
              <a:t>Es </a:t>
            </a:r>
            <a:r>
              <a:rPr sz="1100" spc="-5" dirty="0">
                <a:latin typeface="Verdana"/>
                <a:cs typeface="Verdana"/>
              </a:rPr>
              <a:t>importante que los  objetivos </a:t>
            </a:r>
            <a:r>
              <a:rPr sz="1100" dirty="0">
                <a:latin typeface="Verdana"/>
                <a:cs typeface="Verdana"/>
              </a:rPr>
              <a:t>sean </a:t>
            </a:r>
            <a:r>
              <a:rPr sz="1100" spc="-5" dirty="0">
                <a:latin typeface="Verdana"/>
                <a:cs typeface="Verdana"/>
              </a:rPr>
              <a:t>medibles </a:t>
            </a:r>
            <a:r>
              <a:rPr sz="1100" dirty="0">
                <a:latin typeface="Verdana"/>
                <a:cs typeface="Verdana"/>
              </a:rPr>
              <a:t>y</a:t>
            </a:r>
            <a:r>
              <a:rPr sz="1100" spc="-20" dirty="0">
                <a:latin typeface="Verdana"/>
                <a:cs typeface="Verdana"/>
              </a:rPr>
              <a:t> </a:t>
            </a:r>
            <a:r>
              <a:rPr sz="1100" spc="-5" dirty="0">
                <a:latin typeface="Verdana"/>
                <a:cs typeface="Verdana"/>
              </a:rPr>
              <a:t>accionables.</a:t>
            </a:r>
            <a:endParaRPr sz="1100" dirty="0">
              <a:latin typeface="Verdana"/>
              <a:cs typeface="Verdana"/>
            </a:endParaRPr>
          </a:p>
        </p:txBody>
      </p:sp>
      <p:pic>
        <p:nvPicPr>
          <p:cNvPr id="2" name="Imagen 1">
            <a:extLst>
              <a:ext uri="{FF2B5EF4-FFF2-40B4-BE49-F238E27FC236}">
                <a16:creationId xmlns:a16="http://schemas.microsoft.com/office/drawing/2014/main" id="{643CD1F3-0841-4EB0-A5A4-E60058084F76}"/>
              </a:ext>
            </a:extLst>
          </p:cNvPr>
          <p:cNvPicPr>
            <a:picLocks noChangeAspect="1"/>
          </p:cNvPicPr>
          <p:nvPr/>
        </p:nvPicPr>
        <p:blipFill>
          <a:blip r:embed="rId4"/>
          <a:stretch>
            <a:fillRect/>
          </a:stretch>
        </p:blipFill>
        <p:spPr>
          <a:xfrm>
            <a:off x="292626" y="3429000"/>
            <a:ext cx="560881" cy="743574"/>
          </a:xfrm>
          <a:prstGeom prst="rect">
            <a:avLst/>
          </a:prstGeom>
        </p:spPr>
      </p:pic>
      <p:sp>
        <p:nvSpPr>
          <p:cNvPr id="8" name="object 11">
            <a:extLst>
              <a:ext uri="{FF2B5EF4-FFF2-40B4-BE49-F238E27FC236}">
                <a16:creationId xmlns:a16="http://schemas.microsoft.com/office/drawing/2014/main" id="{614C3779-9884-4513-B792-F28A6AFE26F0}"/>
              </a:ext>
            </a:extLst>
          </p:cNvPr>
          <p:cNvSpPr txBox="1"/>
          <p:nvPr/>
        </p:nvSpPr>
        <p:spPr>
          <a:xfrm>
            <a:off x="976236" y="3348701"/>
            <a:ext cx="3253740" cy="1861920"/>
          </a:xfrm>
          <a:prstGeom prst="rect">
            <a:avLst/>
          </a:prstGeom>
        </p:spPr>
        <p:txBody>
          <a:bodyPr vert="horz" wrap="square" lIns="0" tIns="12700" rIns="0" bIns="0" rtlCol="0">
            <a:spAutoFit/>
          </a:bodyPr>
          <a:lstStyle/>
          <a:p>
            <a:pPr marL="12700" marR="5080">
              <a:lnSpc>
                <a:spcPct val="151800"/>
              </a:lnSpc>
              <a:spcBef>
                <a:spcPts val="100"/>
              </a:spcBef>
            </a:pPr>
            <a:r>
              <a:rPr lang="es-PA" sz="1100" dirty="0">
                <a:latin typeface="Verdana"/>
                <a:cs typeface="Verdana"/>
              </a:rPr>
              <a:t> </a:t>
            </a:r>
            <a:r>
              <a:rPr lang="es-PA" sz="1400" spc="75" dirty="0">
                <a:solidFill>
                  <a:srgbClr val="006FC0"/>
                </a:solidFill>
                <a:latin typeface="Verdana"/>
                <a:cs typeface="Verdana"/>
              </a:rPr>
              <a:t>2. </a:t>
            </a:r>
            <a:r>
              <a:rPr lang="es-PA" sz="1100" b="1" spc="75" dirty="0">
                <a:solidFill>
                  <a:srgbClr val="002060"/>
                </a:solidFill>
                <a:latin typeface="Verdana"/>
                <a:cs typeface="Verdana"/>
              </a:rPr>
              <a:t>Encuentra el </a:t>
            </a:r>
            <a:r>
              <a:rPr lang="es-PA" sz="1100" b="1" spc="70" dirty="0">
                <a:solidFill>
                  <a:srgbClr val="002060"/>
                </a:solidFill>
                <a:latin typeface="Verdana"/>
                <a:cs typeface="Verdana"/>
              </a:rPr>
              <a:t>valor diferencial </a:t>
            </a:r>
            <a:r>
              <a:rPr lang="es-PA" sz="1100" dirty="0">
                <a:latin typeface="Verdana"/>
                <a:cs typeface="Verdana"/>
              </a:rPr>
              <a:t>del</a:t>
            </a:r>
            <a:r>
              <a:rPr lang="es-PA" sz="1100" spc="-15" dirty="0">
                <a:latin typeface="Verdana"/>
                <a:cs typeface="Verdana"/>
              </a:rPr>
              <a:t> </a:t>
            </a:r>
            <a:r>
              <a:rPr lang="es-PA" sz="1100" spc="-5" dirty="0">
                <a:latin typeface="Verdana"/>
                <a:cs typeface="Verdana"/>
              </a:rPr>
              <a:t>producto/servicio. </a:t>
            </a:r>
            <a:r>
              <a:rPr lang="es-PA" sz="1100" dirty="0">
                <a:latin typeface="Verdana"/>
                <a:cs typeface="Verdana"/>
              </a:rPr>
              <a:t>Este será </a:t>
            </a:r>
            <a:r>
              <a:rPr sz="1100" spc="-5" dirty="0" err="1">
                <a:latin typeface="Verdana"/>
                <a:cs typeface="Verdana"/>
              </a:rPr>
              <a:t>tu</a:t>
            </a:r>
            <a:r>
              <a:rPr sz="1100" spc="-5" dirty="0">
                <a:latin typeface="Verdana"/>
                <a:cs typeface="Verdana"/>
              </a:rPr>
              <a:t> referente </a:t>
            </a:r>
            <a:r>
              <a:rPr sz="1100" dirty="0">
                <a:latin typeface="Verdana"/>
                <a:cs typeface="Verdana"/>
              </a:rPr>
              <a:t>y </a:t>
            </a:r>
            <a:r>
              <a:rPr sz="1100" spc="-5" dirty="0">
                <a:latin typeface="Verdana"/>
                <a:cs typeface="Verdana"/>
              </a:rPr>
              <a:t>fuente </a:t>
            </a:r>
            <a:r>
              <a:rPr sz="1100" dirty="0">
                <a:latin typeface="Verdana"/>
                <a:cs typeface="Verdana"/>
              </a:rPr>
              <a:t>de  </a:t>
            </a:r>
            <a:r>
              <a:rPr sz="1100" spc="-5" dirty="0">
                <a:latin typeface="Verdana"/>
                <a:cs typeface="Verdana"/>
              </a:rPr>
              <a:t>inspiración. </a:t>
            </a:r>
            <a:endParaRPr lang="es-PA" sz="1100" spc="-5" dirty="0">
              <a:latin typeface="Verdana"/>
              <a:cs typeface="Verdana"/>
            </a:endParaRPr>
          </a:p>
          <a:p>
            <a:pPr marL="12700" marR="5080" algn="just">
              <a:lnSpc>
                <a:spcPct val="151800"/>
              </a:lnSpc>
              <a:spcBef>
                <a:spcPts val="100"/>
              </a:spcBef>
            </a:pPr>
            <a:r>
              <a:rPr sz="1100" spc="-5" dirty="0">
                <a:latin typeface="Verdana"/>
                <a:cs typeface="Verdana"/>
              </a:rPr>
              <a:t>Define con qué </a:t>
            </a:r>
            <a:r>
              <a:rPr sz="1100" b="1" spc="-5" dirty="0">
                <a:solidFill>
                  <a:srgbClr val="C00000"/>
                </a:solidFill>
                <a:latin typeface="Verdana"/>
                <a:cs typeface="Verdana"/>
              </a:rPr>
              <a:t>palabra</a:t>
            </a:r>
            <a:r>
              <a:rPr sz="1100" spc="-5" dirty="0">
                <a:latin typeface="Verdana"/>
                <a:cs typeface="Verdana"/>
              </a:rPr>
              <a:t> </a:t>
            </a:r>
            <a:r>
              <a:rPr sz="1100" spc="-5" dirty="0" err="1">
                <a:latin typeface="Verdana"/>
                <a:cs typeface="Verdana"/>
              </a:rPr>
              <a:t>quieres</a:t>
            </a:r>
            <a:r>
              <a:rPr lang="es-PA" sz="1100" spc="-5" dirty="0">
                <a:latin typeface="Verdana"/>
                <a:cs typeface="Verdana"/>
              </a:rPr>
              <a:t> </a:t>
            </a:r>
            <a:r>
              <a:rPr sz="1100" spc="-5" dirty="0">
                <a:latin typeface="Verdana"/>
                <a:cs typeface="Verdana"/>
              </a:rPr>
              <a:t>que</a:t>
            </a:r>
            <a:r>
              <a:rPr lang="es-PA" sz="1100" spc="-5" dirty="0">
                <a:latin typeface="Verdana"/>
                <a:cs typeface="Verdana"/>
              </a:rPr>
              <a:t> se </a:t>
            </a:r>
            <a:r>
              <a:rPr sz="1100" spc="-5" dirty="0">
                <a:latin typeface="Verdana"/>
                <a:cs typeface="Verdana"/>
              </a:rPr>
              <a:t> </a:t>
            </a:r>
            <a:r>
              <a:rPr sz="1100" spc="-10" dirty="0" err="1">
                <a:latin typeface="Verdana"/>
                <a:cs typeface="Verdana"/>
              </a:rPr>
              <a:t>identif</a:t>
            </a:r>
            <a:r>
              <a:rPr lang="es-PA" sz="1100" spc="-10" dirty="0">
                <a:latin typeface="Verdana"/>
                <a:cs typeface="Verdana"/>
              </a:rPr>
              <a:t>i</a:t>
            </a:r>
            <a:r>
              <a:rPr sz="1100" spc="-10" dirty="0">
                <a:latin typeface="Verdana"/>
                <a:cs typeface="Verdana"/>
              </a:rPr>
              <a:t>que</a:t>
            </a:r>
            <a:r>
              <a:rPr lang="es-PA" sz="1100" spc="-10" dirty="0">
                <a:latin typeface="Verdana"/>
                <a:cs typeface="Verdana"/>
              </a:rPr>
              <a:t> o asocie</a:t>
            </a:r>
            <a:r>
              <a:rPr sz="1100" spc="-10" dirty="0">
                <a:latin typeface="Verdana"/>
                <a:cs typeface="Verdana"/>
              </a:rPr>
              <a:t> </a:t>
            </a:r>
            <a:r>
              <a:rPr sz="1100" spc="-5" dirty="0">
                <a:latin typeface="Verdana"/>
                <a:cs typeface="Verdana"/>
              </a:rPr>
              <a:t>tu marca. </a:t>
            </a:r>
            <a:r>
              <a:rPr sz="1100" dirty="0">
                <a:latin typeface="Verdana"/>
                <a:cs typeface="Verdana"/>
              </a:rPr>
              <a:t>¿Cuál es el </a:t>
            </a:r>
            <a:r>
              <a:rPr sz="1100" b="1" dirty="0">
                <a:solidFill>
                  <a:srgbClr val="C00000"/>
                </a:solidFill>
                <a:latin typeface="Verdana"/>
                <a:cs typeface="Verdana"/>
              </a:rPr>
              <a:t>premio</a:t>
            </a:r>
            <a:r>
              <a:rPr sz="1100" dirty="0">
                <a:latin typeface="Verdana"/>
                <a:cs typeface="Verdana"/>
              </a:rPr>
              <a:t>  </a:t>
            </a:r>
            <a:r>
              <a:rPr sz="1100" spc="-5" dirty="0">
                <a:latin typeface="Verdana"/>
                <a:cs typeface="Verdana"/>
              </a:rPr>
              <a:t>que prometes </a:t>
            </a:r>
            <a:r>
              <a:rPr sz="1100" dirty="0">
                <a:latin typeface="Verdana"/>
                <a:cs typeface="Verdana"/>
              </a:rPr>
              <a:t>en </a:t>
            </a:r>
            <a:r>
              <a:rPr sz="1100" spc="-5" dirty="0">
                <a:latin typeface="Verdana"/>
                <a:cs typeface="Verdana"/>
              </a:rPr>
              <a:t>tus primeras</a:t>
            </a:r>
            <a:r>
              <a:rPr sz="1100" spc="-10" dirty="0">
                <a:latin typeface="Verdana"/>
                <a:cs typeface="Verdana"/>
              </a:rPr>
              <a:t> </a:t>
            </a:r>
            <a:r>
              <a:rPr sz="1100" spc="-5" dirty="0">
                <a:latin typeface="Verdana"/>
                <a:cs typeface="Verdana"/>
              </a:rPr>
              <a:t>palabras?</a:t>
            </a:r>
            <a:endParaRPr sz="1100" dirty="0">
              <a:latin typeface="Verdana"/>
              <a:cs typeface="Verdana"/>
            </a:endParaRPr>
          </a:p>
        </p:txBody>
      </p:sp>
      <p:sp>
        <p:nvSpPr>
          <p:cNvPr id="9" name="object 12">
            <a:extLst>
              <a:ext uri="{FF2B5EF4-FFF2-40B4-BE49-F238E27FC236}">
                <a16:creationId xmlns:a16="http://schemas.microsoft.com/office/drawing/2014/main" id="{F5A65CE9-B168-42B4-85A1-E7B2BB6BA1C4}"/>
              </a:ext>
            </a:extLst>
          </p:cNvPr>
          <p:cNvSpPr txBox="1"/>
          <p:nvPr/>
        </p:nvSpPr>
        <p:spPr>
          <a:xfrm>
            <a:off x="5492828" y="1198040"/>
            <a:ext cx="3886064" cy="1873975"/>
          </a:xfrm>
          <a:prstGeom prst="rect">
            <a:avLst/>
          </a:prstGeom>
        </p:spPr>
        <p:txBody>
          <a:bodyPr vert="horz" wrap="square" lIns="0" tIns="0" rIns="0" bIns="0" rtlCol="0">
            <a:spAutoFit/>
          </a:bodyPr>
          <a:lstStyle/>
          <a:p>
            <a:pPr marL="241300" indent="-228600">
              <a:lnSpc>
                <a:spcPts val="1485"/>
              </a:lnSpc>
              <a:buAutoNum type="arabicPeriod" startAt="3"/>
              <a:tabLst>
                <a:tab pos="266700" algn="l"/>
                <a:tab pos="966469" algn="l"/>
                <a:tab pos="1595755" algn="l"/>
                <a:tab pos="1809114" algn="l"/>
                <a:tab pos="2132330" algn="l"/>
                <a:tab pos="2896235" algn="l"/>
              </a:tabLst>
            </a:pPr>
            <a:r>
              <a:rPr sz="1100" b="1" spc="75" dirty="0">
                <a:solidFill>
                  <a:srgbClr val="002060"/>
                </a:solidFill>
                <a:latin typeface="Verdana"/>
                <a:cs typeface="Verdana"/>
              </a:rPr>
              <a:t>T</a:t>
            </a:r>
            <a:r>
              <a:rPr sz="1100" b="1" spc="65" dirty="0">
                <a:solidFill>
                  <a:srgbClr val="002060"/>
                </a:solidFill>
                <a:latin typeface="Verdana"/>
                <a:cs typeface="Verdana"/>
              </a:rPr>
              <a:t>a</a:t>
            </a:r>
            <a:r>
              <a:rPr sz="1100" b="1" spc="75" dirty="0">
                <a:solidFill>
                  <a:srgbClr val="002060"/>
                </a:solidFill>
                <a:latin typeface="Verdana"/>
                <a:cs typeface="Verdana"/>
              </a:rPr>
              <a:t>r</a:t>
            </a:r>
            <a:r>
              <a:rPr sz="1100" b="1" spc="80" dirty="0">
                <a:solidFill>
                  <a:srgbClr val="002060"/>
                </a:solidFill>
                <a:latin typeface="Verdana"/>
                <a:cs typeface="Verdana"/>
              </a:rPr>
              <a:t>g</a:t>
            </a:r>
            <a:r>
              <a:rPr sz="1100" b="1" spc="70" dirty="0">
                <a:solidFill>
                  <a:srgbClr val="002060"/>
                </a:solidFill>
                <a:latin typeface="Verdana"/>
                <a:cs typeface="Verdana"/>
              </a:rPr>
              <a:t>e</a:t>
            </a:r>
            <a:r>
              <a:rPr sz="1100" b="1" spc="65" dirty="0">
                <a:solidFill>
                  <a:srgbClr val="002060"/>
                </a:solidFill>
                <a:latin typeface="Verdana"/>
                <a:cs typeface="Verdana"/>
              </a:rPr>
              <a:t>t</a:t>
            </a:r>
            <a:r>
              <a:rPr sz="1100" dirty="0">
                <a:solidFill>
                  <a:srgbClr val="006FC0"/>
                </a:solidFill>
                <a:latin typeface="Verdana"/>
                <a:cs typeface="Verdana"/>
              </a:rPr>
              <a:t>	</a:t>
            </a:r>
            <a:endParaRPr lang="es-PA" sz="1100" dirty="0">
              <a:solidFill>
                <a:srgbClr val="006FC0"/>
              </a:solidFill>
              <a:latin typeface="Verdana"/>
              <a:cs typeface="Verdana"/>
            </a:endParaRPr>
          </a:p>
          <a:p>
            <a:pPr marL="12700">
              <a:lnSpc>
                <a:spcPts val="1485"/>
              </a:lnSpc>
              <a:tabLst>
                <a:tab pos="266700" algn="l"/>
                <a:tab pos="966469" algn="l"/>
                <a:tab pos="1595755" algn="l"/>
                <a:tab pos="1809114" algn="l"/>
                <a:tab pos="2132330" algn="l"/>
                <a:tab pos="2896235" algn="l"/>
              </a:tabLst>
            </a:pPr>
            <a:endParaRPr lang="es-PA" sz="1100" dirty="0">
              <a:solidFill>
                <a:srgbClr val="006FC0"/>
              </a:solidFill>
              <a:latin typeface="Verdana"/>
              <a:cs typeface="Verdana"/>
            </a:endParaRPr>
          </a:p>
          <a:p>
            <a:pPr marL="12700">
              <a:lnSpc>
                <a:spcPct val="150000"/>
              </a:lnSpc>
              <a:tabLst>
                <a:tab pos="266700" algn="l"/>
                <a:tab pos="966469" algn="l"/>
                <a:tab pos="1595755" algn="l"/>
                <a:tab pos="1809114" algn="l"/>
                <a:tab pos="2132330" algn="l"/>
                <a:tab pos="2896235" algn="l"/>
              </a:tabLst>
            </a:pPr>
            <a:r>
              <a:rPr sz="1100" b="1" spc="-5" dirty="0" err="1">
                <a:solidFill>
                  <a:srgbClr val="C00000"/>
                </a:solidFill>
                <a:latin typeface="Verdana"/>
                <a:cs typeface="Verdana"/>
              </a:rPr>
              <a:t>Analiza</a:t>
            </a:r>
            <a:r>
              <a:rPr lang="es-PA" sz="1100" dirty="0">
                <a:latin typeface="Verdana"/>
                <a:cs typeface="Verdana"/>
              </a:rPr>
              <a:t> </a:t>
            </a:r>
            <a:r>
              <a:rPr sz="1100" b="1" spc="-5" dirty="0">
                <a:solidFill>
                  <a:srgbClr val="C00000"/>
                </a:solidFill>
                <a:latin typeface="Verdana"/>
                <a:cs typeface="Verdana"/>
              </a:rPr>
              <a:t>a</a:t>
            </a:r>
            <a:r>
              <a:rPr lang="es-PA" sz="1100" b="1" spc="-5" dirty="0">
                <a:solidFill>
                  <a:srgbClr val="C00000"/>
                </a:solidFill>
                <a:latin typeface="Verdana"/>
                <a:cs typeface="Verdana"/>
              </a:rPr>
              <a:t> </a:t>
            </a:r>
            <a:r>
              <a:rPr sz="1100" b="1" spc="-5" dirty="0">
                <a:solidFill>
                  <a:srgbClr val="C00000"/>
                </a:solidFill>
                <a:latin typeface="Verdana"/>
                <a:cs typeface="Verdana"/>
              </a:rPr>
              <a:t>las</a:t>
            </a:r>
            <a:r>
              <a:rPr lang="es-PA" sz="1100" b="1" spc="-5" dirty="0">
                <a:solidFill>
                  <a:srgbClr val="C00000"/>
                </a:solidFill>
                <a:latin typeface="Verdana"/>
                <a:cs typeface="Verdana"/>
              </a:rPr>
              <a:t> </a:t>
            </a:r>
            <a:r>
              <a:rPr sz="1100" b="1" spc="-5" dirty="0">
                <a:solidFill>
                  <a:srgbClr val="C00000"/>
                </a:solidFill>
                <a:latin typeface="Verdana"/>
                <a:cs typeface="Verdana"/>
              </a:rPr>
              <a:t>personas</a:t>
            </a:r>
            <a:r>
              <a:rPr sz="1100" dirty="0">
                <a:latin typeface="Verdana"/>
                <a:cs typeface="Verdana"/>
              </a:rPr>
              <a:t>	</a:t>
            </a:r>
            <a:r>
              <a:rPr sz="1100" spc="-5" dirty="0">
                <a:latin typeface="Verdana"/>
                <a:cs typeface="Verdana"/>
              </a:rPr>
              <a:t>qu</a:t>
            </a:r>
            <a:r>
              <a:rPr sz="1100" dirty="0">
                <a:latin typeface="Verdana"/>
                <a:cs typeface="Verdana"/>
              </a:rPr>
              <a:t>e</a:t>
            </a:r>
            <a:r>
              <a:rPr lang="es-PA" sz="1100" dirty="0">
                <a:latin typeface="Verdana"/>
                <a:cs typeface="Verdana"/>
              </a:rPr>
              <a:t> verá</a:t>
            </a:r>
            <a:r>
              <a:rPr sz="1100" dirty="0">
                <a:latin typeface="Verdana"/>
                <a:cs typeface="Verdana"/>
              </a:rPr>
              <a:t>n</a:t>
            </a:r>
            <a:r>
              <a:rPr lang="es-PA" sz="1100" dirty="0">
                <a:latin typeface="Verdana"/>
                <a:cs typeface="Verdana"/>
              </a:rPr>
              <a:t>, escucharán</a:t>
            </a:r>
            <a:r>
              <a:rPr lang="es-PA" sz="1100" spc="150" dirty="0">
                <a:latin typeface="Verdana"/>
                <a:cs typeface="Verdana"/>
              </a:rPr>
              <a:t> </a:t>
            </a:r>
            <a:r>
              <a:rPr sz="1100" dirty="0">
                <a:latin typeface="Verdana"/>
                <a:cs typeface="Verdana"/>
              </a:rPr>
              <a:t>o</a:t>
            </a:r>
            <a:r>
              <a:rPr sz="1100" spc="155" dirty="0">
                <a:latin typeface="Verdana"/>
                <a:cs typeface="Verdana"/>
              </a:rPr>
              <a:t> </a:t>
            </a:r>
            <a:r>
              <a:rPr sz="1100" spc="-5" dirty="0">
                <a:latin typeface="Verdana"/>
                <a:cs typeface="Verdana"/>
              </a:rPr>
              <a:t>leerán</a:t>
            </a:r>
            <a:r>
              <a:rPr sz="1100" spc="155" dirty="0">
                <a:latin typeface="Verdana"/>
                <a:cs typeface="Verdana"/>
              </a:rPr>
              <a:t> </a:t>
            </a:r>
            <a:r>
              <a:rPr sz="1100" spc="-5" dirty="0">
                <a:latin typeface="Verdana"/>
                <a:cs typeface="Verdana"/>
              </a:rPr>
              <a:t>tu</a:t>
            </a:r>
            <a:r>
              <a:rPr sz="1100" spc="150" dirty="0">
                <a:latin typeface="Verdana"/>
                <a:cs typeface="Verdana"/>
              </a:rPr>
              <a:t> </a:t>
            </a:r>
            <a:r>
              <a:rPr sz="1100" spc="-5" dirty="0">
                <a:latin typeface="Verdana"/>
                <a:cs typeface="Verdana"/>
              </a:rPr>
              <a:t>historia.</a:t>
            </a:r>
            <a:r>
              <a:rPr sz="1100" spc="155" dirty="0">
                <a:latin typeface="Verdana"/>
                <a:cs typeface="Verdana"/>
              </a:rPr>
              <a:t> </a:t>
            </a:r>
            <a:r>
              <a:rPr sz="1100" dirty="0" err="1">
                <a:latin typeface="Verdana"/>
                <a:cs typeface="Verdana"/>
              </a:rPr>
              <a:t>Separa</a:t>
            </a:r>
            <a:r>
              <a:rPr lang="es-PA" sz="1100" spc="160" dirty="0">
                <a:latin typeface="Verdana"/>
                <a:cs typeface="Verdana"/>
              </a:rPr>
              <a:t> </a:t>
            </a:r>
            <a:r>
              <a:rPr sz="1100" spc="-5" dirty="0">
                <a:latin typeface="Verdana"/>
                <a:cs typeface="Verdana"/>
              </a:rPr>
              <a:t>los</a:t>
            </a:r>
            <a:r>
              <a:rPr lang="es-PA" sz="1100" spc="-5" dirty="0">
                <a:latin typeface="Verdana"/>
                <a:cs typeface="Verdana"/>
              </a:rPr>
              <a:t> diferentes perfiles, </a:t>
            </a:r>
            <a:r>
              <a:rPr lang="es-PA" sz="1100" dirty="0">
                <a:latin typeface="Verdana"/>
                <a:cs typeface="Verdana"/>
              </a:rPr>
              <a:t>y </a:t>
            </a:r>
            <a:r>
              <a:rPr lang="es-PA" sz="1100" b="1" spc="-5" dirty="0">
                <a:solidFill>
                  <a:srgbClr val="C00000"/>
                </a:solidFill>
                <a:latin typeface="Verdana"/>
                <a:cs typeface="Verdana"/>
              </a:rPr>
              <a:t>analiza sus expectativas</a:t>
            </a:r>
            <a:r>
              <a:rPr lang="es-PA" sz="1100" spc="-5" dirty="0">
                <a:latin typeface="Verdana"/>
                <a:cs typeface="Verdana"/>
              </a:rPr>
              <a:t>, </a:t>
            </a:r>
            <a:r>
              <a:rPr lang="es-PA" sz="1100" b="1" spc="-5" dirty="0">
                <a:solidFill>
                  <a:srgbClr val="C00000"/>
                </a:solidFill>
                <a:latin typeface="Verdana"/>
                <a:cs typeface="Verdana"/>
              </a:rPr>
              <a:t>creencias</a:t>
            </a:r>
            <a:r>
              <a:rPr lang="es-PA" sz="1100" dirty="0">
                <a:latin typeface="Verdana"/>
                <a:cs typeface="Verdana"/>
              </a:rPr>
              <a:t> y </a:t>
            </a:r>
            <a:r>
              <a:rPr lang="es-PA" sz="1100" b="1" spc="-5" dirty="0">
                <a:solidFill>
                  <a:srgbClr val="C00000"/>
                </a:solidFill>
                <a:latin typeface="Verdana"/>
                <a:cs typeface="Verdana"/>
              </a:rPr>
              <a:t>situaciones</a:t>
            </a:r>
            <a:r>
              <a:rPr lang="es-PA" sz="1100" spc="-5" dirty="0">
                <a:latin typeface="Verdana"/>
                <a:cs typeface="Verdana"/>
              </a:rPr>
              <a:t>. </a:t>
            </a:r>
          </a:p>
          <a:p>
            <a:pPr marL="12700">
              <a:lnSpc>
                <a:spcPct val="150000"/>
              </a:lnSpc>
              <a:tabLst>
                <a:tab pos="266700" algn="l"/>
                <a:tab pos="966469" algn="l"/>
                <a:tab pos="1595755" algn="l"/>
                <a:tab pos="1809114" algn="l"/>
                <a:tab pos="2132330" algn="l"/>
                <a:tab pos="2896235" algn="l"/>
              </a:tabLst>
            </a:pPr>
            <a:r>
              <a:rPr lang="es-PA" sz="1100" b="1" spc="-5" dirty="0">
                <a:solidFill>
                  <a:srgbClr val="C00000"/>
                </a:solidFill>
                <a:latin typeface="Verdana"/>
                <a:cs typeface="Verdana"/>
              </a:rPr>
              <a:t>Crea</a:t>
            </a:r>
            <a:r>
              <a:rPr lang="es-PA" sz="1100" dirty="0">
                <a:latin typeface="Verdana"/>
                <a:cs typeface="Verdana"/>
              </a:rPr>
              <a:t> tu </a:t>
            </a:r>
            <a:r>
              <a:rPr lang="es-PA" sz="1100" b="1" spc="-5" dirty="0">
                <a:solidFill>
                  <a:srgbClr val="C00000"/>
                </a:solidFill>
                <a:latin typeface="Verdana"/>
                <a:cs typeface="Verdana"/>
              </a:rPr>
              <a:t>personaje</a:t>
            </a:r>
            <a:r>
              <a:rPr lang="es-PA" sz="1100" dirty="0">
                <a:latin typeface="Verdana"/>
                <a:cs typeface="Verdana"/>
              </a:rPr>
              <a:t> </a:t>
            </a:r>
            <a:r>
              <a:rPr lang="es-PA" sz="1100" b="1" spc="-5" dirty="0">
                <a:solidFill>
                  <a:srgbClr val="C00000"/>
                </a:solidFill>
                <a:latin typeface="Verdana"/>
                <a:cs typeface="Verdana"/>
              </a:rPr>
              <a:t>principal</a:t>
            </a:r>
            <a:r>
              <a:rPr lang="es-PA" sz="1100" dirty="0">
                <a:latin typeface="Verdana"/>
                <a:cs typeface="Verdana"/>
              </a:rPr>
              <a:t> o </a:t>
            </a:r>
            <a:r>
              <a:rPr lang="es-PA" sz="1100" b="1" spc="-5" dirty="0">
                <a:solidFill>
                  <a:srgbClr val="C00000"/>
                </a:solidFill>
                <a:latin typeface="Verdana"/>
                <a:cs typeface="Verdana"/>
              </a:rPr>
              <a:t>protagonista</a:t>
            </a:r>
            <a:r>
              <a:rPr lang="es-PA" sz="1100" dirty="0">
                <a:latin typeface="Verdana"/>
                <a:cs typeface="Verdana"/>
              </a:rPr>
              <a:t> tomando en cuenta sus perfiles y empieza a armar tu historia.</a:t>
            </a:r>
          </a:p>
        </p:txBody>
      </p:sp>
      <p:sp>
        <p:nvSpPr>
          <p:cNvPr id="10" name="object 16">
            <a:extLst>
              <a:ext uri="{FF2B5EF4-FFF2-40B4-BE49-F238E27FC236}">
                <a16:creationId xmlns:a16="http://schemas.microsoft.com/office/drawing/2014/main" id="{0E4A4C73-75D2-4A21-9CE8-543007019EE7}"/>
              </a:ext>
            </a:extLst>
          </p:cNvPr>
          <p:cNvSpPr/>
          <p:nvPr/>
        </p:nvSpPr>
        <p:spPr>
          <a:xfrm>
            <a:off x="4538020" y="971285"/>
            <a:ext cx="646766" cy="780287"/>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 name="Imagen 4">
            <a:extLst>
              <a:ext uri="{FF2B5EF4-FFF2-40B4-BE49-F238E27FC236}">
                <a16:creationId xmlns:a16="http://schemas.microsoft.com/office/drawing/2014/main" id="{BB2280FE-FF55-40E0-8C95-6E27273922EB}"/>
              </a:ext>
            </a:extLst>
          </p:cNvPr>
          <p:cNvPicPr>
            <a:picLocks noChangeAspect="1"/>
          </p:cNvPicPr>
          <p:nvPr/>
        </p:nvPicPr>
        <p:blipFill>
          <a:blip r:embed="rId6"/>
          <a:stretch>
            <a:fillRect/>
          </a:stretch>
        </p:blipFill>
        <p:spPr>
          <a:xfrm>
            <a:off x="4455984" y="3348701"/>
            <a:ext cx="810838" cy="518205"/>
          </a:xfrm>
          <a:prstGeom prst="rect">
            <a:avLst/>
          </a:prstGeom>
        </p:spPr>
      </p:pic>
      <p:sp>
        <p:nvSpPr>
          <p:cNvPr id="13" name="object 15">
            <a:extLst>
              <a:ext uri="{FF2B5EF4-FFF2-40B4-BE49-F238E27FC236}">
                <a16:creationId xmlns:a16="http://schemas.microsoft.com/office/drawing/2014/main" id="{134357FE-6EEC-4369-91BB-6160081C4B6E}"/>
              </a:ext>
            </a:extLst>
          </p:cNvPr>
          <p:cNvSpPr txBox="1"/>
          <p:nvPr/>
        </p:nvSpPr>
        <p:spPr>
          <a:xfrm>
            <a:off x="7435860" y="5251183"/>
            <a:ext cx="3620769" cy="748859"/>
          </a:xfrm>
          <a:prstGeom prst="rect">
            <a:avLst/>
          </a:prstGeom>
        </p:spPr>
        <p:txBody>
          <a:bodyPr vert="horz" wrap="square" lIns="0" tIns="99060" rIns="0" bIns="0" rtlCol="0">
            <a:spAutoFit/>
          </a:bodyPr>
          <a:lstStyle/>
          <a:p>
            <a:pPr marL="241300" indent="-228600">
              <a:lnSpc>
                <a:spcPct val="100000"/>
              </a:lnSpc>
              <a:spcBef>
                <a:spcPts val="780"/>
              </a:spcBef>
              <a:buClr>
                <a:srgbClr val="006FC0"/>
              </a:buClr>
              <a:buChar char="-"/>
              <a:tabLst>
                <a:tab pos="240665" algn="l"/>
                <a:tab pos="241300" algn="l"/>
              </a:tabLst>
            </a:pPr>
            <a:r>
              <a:rPr sz="1100" spc="-5" dirty="0">
                <a:latin typeface="Verdana"/>
                <a:cs typeface="Verdana"/>
              </a:rPr>
              <a:t>Planteamiento que capte </a:t>
            </a:r>
            <a:r>
              <a:rPr sz="1100" spc="-10" dirty="0">
                <a:latin typeface="Verdana"/>
                <a:cs typeface="Verdana"/>
              </a:rPr>
              <a:t>la</a:t>
            </a:r>
            <a:r>
              <a:rPr sz="1100" spc="10" dirty="0">
                <a:latin typeface="Verdana"/>
                <a:cs typeface="Verdana"/>
              </a:rPr>
              <a:t> </a:t>
            </a:r>
            <a:r>
              <a:rPr sz="1100" spc="-5" dirty="0">
                <a:latin typeface="Verdana"/>
                <a:cs typeface="Verdana"/>
              </a:rPr>
              <a:t>atención.</a:t>
            </a:r>
            <a:endParaRPr sz="1100" dirty="0">
              <a:latin typeface="Verdana"/>
              <a:cs typeface="Verdana"/>
            </a:endParaRPr>
          </a:p>
          <a:p>
            <a:pPr marL="241300" marR="5080" indent="-228600">
              <a:lnSpc>
                <a:spcPct val="151800"/>
              </a:lnSpc>
              <a:buClr>
                <a:srgbClr val="006FC0"/>
              </a:buClr>
              <a:buChar char="-"/>
              <a:tabLst>
                <a:tab pos="240665" algn="l"/>
                <a:tab pos="241300" algn="l"/>
              </a:tabLst>
            </a:pPr>
            <a:r>
              <a:rPr sz="1100" dirty="0">
                <a:latin typeface="Verdana"/>
                <a:cs typeface="Verdana"/>
              </a:rPr>
              <a:t>Nudo o </a:t>
            </a:r>
            <a:r>
              <a:rPr sz="1100" spc="-5" dirty="0">
                <a:latin typeface="Verdana"/>
                <a:cs typeface="Verdana"/>
              </a:rPr>
              <a:t>viscisitudes </a:t>
            </a:r>
            <a:r>
              <a:rPr sz="1100" dirty="0">
                <a:latin typeface="Verdana"/>
                <a:cs typeface="Verdana"/>
              </a:rPr>
              <a:t>por </a:t>
            </a:r>
            <a:r>
              <a:rPr sz="1100" spc="-10" dirty="0">
                <a:latin typeface="Verdana"/>
                <a:cs typeface="Verdana"/>
              </a:rPr>
              <a:t>las </a:t>
            </a:r>
            <a:r>
              <a:rPr sz="1100" spc="-5" dirty="0">
                <a:latin typeface="Verdana"/>
                <a:cs typeface="Verdana"/>
              </a:rPr>
              <a:t>que </a:t>
            </a:r>
            <a:r>
              <a:rPr sz="1100" dirty="0">
                <a:latin typeface="Verdana"/>
                <a:cs typeface="Verdana"/>
              </a:rPr>
              <a:t>pasa el  </a:t>
            </a:r>
            <a:r>
              <a:rPr sz="1100" spc="-5" dirty="0">
                <a:latin typeface="Verdana"/>
                <a:cs typeface="Verdana"/>
              </a:rPr>
              <a:t>cliente</a:t>
            </a:r>
            <a:endParaRPr sz="1100" dirty="0">
              <a:latin typeface="Verdana"/>
              <a:cs typeface="Verdana"/>
            </a:endParaRPr>
          </a:p>
          <a:p>
            <a:pPr marL="241300" marR="5080" indent="-228600">
              <a:lnSpc>
                <a:spcPct val="151800"/>
              </a:lnSpc>
              <a:buClr>
                <a:srgbClr val="006FC0"/>
              </a:buClr>
              <a:buChar char="-"/>
              <a:tabLst>
                <a:tab pos="240665" algn="l"/>
                <a:tab pos="241300" algn="l"/>
              </a:tabLst>
            </a:pPr>
            <a:r>
              <a:rPr sz="1100" spc="-5" dirty="0">
                <a:latin typeface="Verdana"/>
                <a:cs typeface="Verdana"/>
              </a:rPr>
              <a:t>Opciones </a:t>
            </a:r>
            <a:r>
              <a:rPr sz="1100" dirty="0">
                <a:latin typeface="Verdana"/>
                <a:cs typeface="Verdana"/>
              </a:rPr>
              <a:t>y </a:t>
            </a:r>
            <a:r>
              <a:rPr sz="1100" dirty="0" err="1">
                <a:latin typeface="Verdana"/>
                <a:cs typeface="Verdana"/>
              </a:rPr>
              <a:t>desenlace</a:t>
            </a:r>
            <a:r>
              <a:rPr sz="1100" dirty="0">
                <a:latin typeface="Verdana"/>
                <a:cs typeface="Verdana"/>
              </a:rPr>
              <a:t>.</a:t>
            </a:r>
          </a:p>
        </p:txBody>
      </p:sp>
      <p:sp>
        <p:nvSpPr>
          <p:cNvPr id="16" name="object 12">
            <a:extLst>
              <a:ext uri="{FF2B5EF4-FFF2-40B4-BE49-F238E27FC236}">
                <a16:creationId xmlns:a16="http://schemas.microsoft.com/office/drawing/2014/main" id="{96EA9EE0-5A83-4A38-B9A0-D779E6CB6488}"/>
              </a:ext>
            </a:extLst>
          </p:cNvPr>
          <p:cNvSpPr txBox="1"/>
          <p:nvPr/>
        </p:nvSpPr>
        <p:spPr>
          <a:xfrm>
            <a:off x="5517996" y="3348701"/>
            <a:ext cx="3886064" cy="2127890"/>
          </a:xfrm>
          <a:prstGeom prst="rect">
            <a:avLst/>
          </a:prstGeom>
        </p:spPr>
        <p:txBody>
          <a:bodyPr vert="horz" wrap="square" lIns="0" tIns="0" rIns="0" bIns="0" rtlCol="0">
            <a:spAutoFit/>
          </a:bodyPr>
          <a:lstStyle/>
          <a:p>
            <a:pPr marL="12700">
              <a:lnSpc>
                <a:spcPts val="1485"/>
              </a:lnSpc>
              <a:tabLst>
                <a:tab pos="266700" algn="l"/>
                <a:tab pos="966469" algn="l"/>
                <a:tab pos="1595755" algn="l"/>
                <a:tab pos="1809114" algn="l"/>
                <a:tab pos="2132330" algn="l"/>
                <a:tab pos="2896235" algn="l"/>
              </a:tabLst>
            </a:pPr>
            <a:r>
              <a:rPr lang="es-PA" sz="1400" spc="105" dirty="0">
                <a:solidFill>
                  <a:srgbClr val="006FC0"/>
                </a:solidFill>
                <a:latin typeface="Verdana"/>
                <a:cs typeface="Verdana"/>
              </a:rPr>
              <a:t>4. </a:t>
            </a:r>
            <a:r>
              <a:rPr lang="es-PA" sz="1100" b="1" spc="60" dirty="0">
                <a:solidFill>
                  <a:srgbClr val="002060"/>
                </a:solidFill>
                <a:latin typeface="Verdana"/>
                <a:cs typeface="Verdana"/>
              </a:rPr>
              <a:t>Trama</a:t>
            </a:r>
            <a:r>
              <a:rPr lang="es-PA" sz="1100" spc="60" dirty="0">
                <a:solidFill>
                  <a:srgbClr val="006FC0"/>
                </a:solidFill>
                <a:latin typeface="Verdana"/>
                <a:cs typeface="Verdana"/>
              </a:rPr>
              <a:t>. </a:t>
            </a:r>
            <a:r>
              <a:rPr sz="1100" dirty="0">
                <a:solidFill>
                  <a:srgbClr val="006FC0"/>
                </a:solidFill>
                <a:latin typeface="Verdana"/>
                <a:cs typeface="Verdana"/>
              </a:rPr>
              <a:t>	</a:t>
            </a:r>
            <a:endParaRPr lang="es-PA" sz="1100" dirty="0">
              <a:solidFill>
                <a:srgbClr val="006FC0"/>
              </a:solidFill>
              <a:latin typeface="Verdana"/>
              <a:cs typeface="Verdana"/>
            </a:endParaRPr>
          </a:p>
          <a:p>
            <a:pPr marL="12700">
              <a:lnSpc>
                <a:spcPts val="1485"/>
              </a:lnSpc>
              <a:tabLst>
                <a:tab pos="266700" algn="l"/>
                <a:tab pos="966469" algn="l"/>
                <a:tab pos="1595755" algn="l"/>
                <a:tab pos="1809114" algn="l"/>
                <a:tab pos="2132330" algn="l"/>
                <a:tab pos="2896235" algn="l"/>
              </a:tabLst>
            </a:pPr>
            <a:endParaRPr lang="es-PA" sz="1100" dirty="0">
              <a:solidFill>
                <a:srgbClr val="006FC0"/>
              </a:solidFill>
              <a:latin typeface="Verdana"/>
              <a:cs typeface="Verdana"/>
            </a:endParaRPr>
          </a:p>
          <a:p>
            <a:pPr marL="12700">
              <a:lnSpc>
                <a:spcPct val="150000"/>
              </a:lnSpc>
              <a:tabLst>
                <a:tab pos="266700" algn="l"/>
                <a:tab pos="966469" algn="l"/>
                <a:tab pos="1595755" algn="l"/>
                <a:tab pos="1809114" algn="l"/>
                <a:tab pos="2132330" algn="l"/>
                <a:tab pos="2896235" algn="l"/>
              </a:tabLst>
            </a:pPr>
            <a:r>
              <a:rPr lang="es-PA" sz="1100" spc="-5" dirty="0">
                <a:latin typeface="Verdana"/>
                <a:cs typeface="Verdana"/>
              </a:rPr>
              <a:t>Con estas ideas clave, </a:t>
            </a:r>
            <a:r>
              <a:rPr lang="es-PA" sz="1100" b="1" spc="-5" dirty="0">
                <a:solidFill>
                  <a:srgbClr val="C00000"/>
                </a:solidFill>
                <a:latin typeface="Verdana"/>
                <a:cs typeface="Verdana"/>
              </a:rPr>
              <a:t>elabora la historia </a:t>
            </a:r>
            <a:r>
              <a:rPr lang="es-PA" sz="1100" spc="-5" dirty="0">
                <a:latin typeface="Verdana"/>
                <a:cs typeface="Verdana"/>
              </a:rPr>
              <a:t>de tu proyecto. En toda historia debe existir un </a:t>
            </a:r>
            <a:r>
              <a:rPr lang="es-PA" sz="1100" b="1" spc="-5" dirty="0">
                <a:solidFill>
                  <a:srgbClr val="C00000"/>
                </a:solidFill>
                <a:latin typeface="Verdana"/>
                <a:cs typeface="Verdana"/>
              </a:rPr>
              <a:t>reto o problema</a:t>
            </a:r>
            <a:r>
              <a:rPr lang="es-PA" sz="1100" spc="-5" dirty="0">
                <a:latin typeface="Verdana"/>
                <a:cs typeface="Verdana"/>
              </a:rPr>
              <a:t> a sobrepasar o solucionar.</a:t>
            </a:r>
          </a:p>
          <a:p>
            <a:pPr marL="12700">
              <a:lnSpc>
                <a:spcPct val="150000"/>
              </a:lnSpc>
              <a:tabLst>
                <a:tab pos="266700" algn="l"/>
                <a:tab pos="966469" algn="l"/>
                <a:tab pos="1595755" algn="l"/>
                <a:tab pos="1809114" algn="l"/>
                <a:tab pos="2132330" algn="l"/>
                <a:tab pos="2896235" algn="l"/>
              </a:tabLst>
            </a:pPr>
            <a:r>
              <a:rPr lang="es-PA" sz="1100" b="1" spc="-5" dirty="0">
                <a:solidFill>
                  <a:srgbClr val="C00000"/>
                </a:solidFill>
                <a:latin typeface="Verdana"/>
                <a:cs typeface="Verdana"/>
              </a:rPr>
              <a:t>Debe</a:t>
            </a:r>
            <a:r>
              <a:rPr lang="es-PA" sz="1100" spc="-5" dirty="0">
                <a:latin typeface="Verdana"/>
                <a:cs typeface="Verdana"/>
              </a:rPr>
              <a:t> </a:t>
            </a:r>
            <a:r>
              <a:rPr lang="es-PA" sz="1100" b="1" spc="-5" dirty="0">
                <a:solidFill>
                  <a:srgbClr val="C00000"/>
                </a:solidFill>
                <a:latin typeface="Verdana"/>
                <a:cs typeface="Verdana"/>
              </a:rPr>
              <a:t>existir</a:t>
            </a:r>
            <a:r>
              <a:rPr lang="es-PA" sz="1100" spc="-5" dirty="0">
                <a:latin typeface="Verdana"/>
                <a:cs typeface="Verdana"/>
              </a:rPr>
              <a:t> </a:t>
            </a:r>
            <a:r>
              <a:rPr lang="es-PA" sz="1100" b="1" spc="-5" dirty="0">
                <a:solidFill>
                  <a:srgbClr val="C00000"/>
                </a:solidFill>
                <a:latin typeface="Verdana"/>
                <a:cs typeface="Verdana"/>
              </a:rPr>
              <a:t>un</a:t>
            </a:r>
            <a:r>
              <a:rPr lang="es-PA" sz="1100" spc="-5" dirty="0">
                <a:latin typeface="Verdana"/>
                <a:cs typeface="Verdana"/>
              </a:rPr>
              <a:t> </a:t>
            </a:r>
            <a:r>
              <a:rPr lang="es-PA" sz="1100" b="1" spc="-5" dirty="0">
                <a:solidFill>
                  <a:srgbClr val="C00000"/>
                </a:solidFill>
                <a:latin typeface="Verdana"/>
                <a:cs typeface="Verdana"/>
              </a:rPr>
              <a:t>argumento</a:t>
            </a:r>
            <a:r>
              <a:rPr lang="es-PA" sz="1100" spc="-5" dirty="0">
                <a:latin typeface="Verdana"/>
                <a:cs typeface="Verdana"/>
              </a:rPr>
              <a:t> que permita unir todos los elementos de la historia y, para que sea realmente efectivo, </a:t>
            </a:r>
            <a:r>
              <a:rPr lang="es-PA" sz="1100" b="1" spc="-5" dirty="0">
                <a:solidFill>
                  <a:srgbClr val="C00000"/>
                </a:solidFill>
                <a:latin typeface="Verdana"/>
                <a:cs typeface="Verdana"/>
              </a:rPr>
              <a:t>debe</a:t>
            </a:r>
            <a:r>
              <a:rPr lang="es-PA" sz="1100" spc="-5" dirty="0">
                <a:latin typeface="Verdana"/>
                <a:cs typeface="Verdana"/>
              </a:rPr>
              <a:t> </a:t>
            </a:r>
            <a:r>
              <a:rPr lang="es-PA" sz="1100" b="1" spc="-5" dirty="0">
                <a:solidFill>
                  <a:srgbClr val="C00000"/>
                </a:solidFill>
                <a:latin typeface="Verdana"/>
                <a:cs typeface="Verdana"/>
              </a:rPr>
              <a:t>seguir</a:t>
            </a:r>
            <a:r>
              <a:rPr lang="es-PA" sz="1100" spc="-5" dirty="0">
                <a:latin typeface="Verdana"/>
                <a:cs typeface="Verdana"/>
              </a:rPr>
              <a:t> </a:t>
            </a:r>
            <a:r>
              <a:rPr lang="es-PA" sz="1100" b="1" spc="-5" dirty="0">
                <a:solidFill>
                  <a:srgbClr val="C00000"/>
                </a:solidFill>
                <a:latin typeface="Verdana"/>
                <a:cs typeface="Verdana"/>
              </a:rPr>
              <a:t>una</a:t>
            </a:r>
            <a:r>
              <a:rPr lang="es-PA" sz="1100" spc="-5" dirty="0">
                <a:latin typeface="Verdana"/>
                <a:cs typeface="Verdana"/>
              </a:rPr>
              <a:t> </a:t>
            </a:r>
            <a:r>
              <a:rPr lang="es-PA" sz="1100" b="1" spc="-5" dirty="0">
                <a:solidFill>
                  <a:srgbClr val="C00000"/>
                </a:solidFill>
                <a:latin typeface="Verdana"/>
                <a:cs typeface="Verdana"/>
              </a:rPr>
              <a:t>estructura</a:t>
            </a:r>
            <a:r>
              <a:rPr lang="es-PA" sz="1100" spc="-5" dirty="0">
                <a:latin typeface="Verdana"/>
                <a:cs typeface="Verdana"/>
              </a:rPr>
              <a:t> o </a:t>
            </a:r>
            <a:r>
              <a:rPr lang="es-PA" sz="1100" b="1" spc="-5" dirty="0" err="1">
                <a:solidFill>
                  <a:srgbClr val="C00000"/>
                </a:solidFill>
                <a:latin typeface="Verdana"/>
                <a:cs typeface="Verdana"/>
              </a:rPr>
              <a:t>guión</a:t>
            </a:r>
            <a:r>
              <a:rPr lang="es-PA" sz="1100" spc="-5" dirty="0">
                <a:latin typeface="Verdana"/>
                <a:cs typeface="Verdana"/>
              </a:rPr>
              <a:t>, que contemple lo siguiente:|</a:t>
            </a:r>
            <a:endParaRPr lang="es-PA" sz="1100" dirty="0">
              <a:latin typeface="Verdana"/>
              <a:cs typeface="Verdana"/>
            </a:endParaRPr>
          </a:p>
        </p:txBody>
      </p:sp>
    </p:spTree>
    <p:extLst>
      <p:ext uri="{BB962C8B-B14F-4D97-AF65-F5344CB8AC3E}">
        <p14:creationId xmlns:p14="http://schemas.microsoft.com/office/powerpoint/2010/main" val="14929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263BC90-64E8-42B6-84A0-23077C6A68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0150" y="5967738"/>
            <a:ext cx="1206318" cy="728616"/>
          </a:xfrm>
          <a:prstGeom prst="rect">
            <a:avLst/>
          </a:prstGeom>
        </p:spPr>
      </p:pic>
      <p:sp>
        <p:nvSpPr>
          <p:cNvPr id="3" name="Rectángulo 2">
            <a:extLst>
              <a:ext uri="{FF2B5EF4-FFF2-40B4-BE49-F238E27FC236}">
                <a16:creationId xmlns:a16="http://schemas.microsoft.com/office/drawing/2014/main" id="{F243BA7B-A57C-4079-815E-10C91B7E3420}"/>
              </a:ext>
            </a:extLst>
          </p:cNvPr>
          <p:cNvSpPr/>
          <p:nvPr/>
        </p:nvSpPr>
        <p:spPr>
          <a:xfrm>
            <a:off x="299902" y="428490"/>
            <a:ext cx="3041175"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El proceso (Parte 2)</a:t>
            </a:r>
            <a:endParaRPr lang="es-PA" sz="2800" b="1" dirty="0">
              <a:latin typeface="Calibri" panose="020F0502020204030204" pitchFamily="34" charset="0"/>
              <a:cs typeface="Calibri" panose="020F0502020204030204" pitchFamily="34" charset="0"/>
            </a:endParaRPr>
          </a:p>
        </p:txBody>
      </p:sp>
      <p:sp>
        <p:nvSpPr>
          <p:cNvPr id="5" name="object 5"/>
          <p:cNvSpPr/>
          <p:nvPr/>
        </p:nvSpPr>
        <p:spPr>
          <a:xfrm>
            <a:off x="299902" y="1020735"/>
            <a:ext cx="777247" cy="635508"/>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11"/>
          <p:cNvSpPr txBox="1"/>
          <p:nvPr/>
        </p:nvSpPr>
        <p:spPr>
          <a:xfrm>
            <a:off x="1324334" y="1056862"/>
            <a:ext cx="3618865" cy="2074735"/>
          </a:xfrm>
          <a:prstGeom prst="rect">
            <a:avLst/>
          </a:prstGeom>
        </p:spPr>
        <p:txBody>
          <a:bodyPr vert="horz" wrap="square" lIns="0" tIns="12700" rIns="0" bIns="0" rtlCol="0">
            <a:spAutoFit/>
          </a:bodyPr>
          <a:lstStyle/>
          <a:p>
            <a:pPr marL="12700" marR="5080">
              <a:lnSpc>
                <a:spcPct val="151800"/>
              </a:lnSpc>
              <a:spcBef>
                <a:spcPts val="100"/>
              </a:spcBef>
            </a:pPr>
            <a:r>
              <a:rPr sz="1100" spc="85" dirty="0">
                <a:solidFill>
                  <a:srgbClr val="006FC0"/>
                </a:solidFill>
                <a:latin typeface="Verdana"/>
                <a:cs typeface="Verdana"/>
              </a:rPr>
              <a:t>5</a:t>
            </a:r>
            <a:r>
              <a:rPr lang="es-PA" sz="1100" spc="85" dirty="0">
                <a:solidFill>
                  <a:srgbClr val="006FC0"/>
                </a:solidFill>
                <a:latin typeface="Verdana"/>
                <a:cs typeface="Verdana"/>
              </a:rPr>
              <a:t>.</a:t>
            </a:r>
            <a:r>
              <a:rPr sz="1100" spc="85" dirty="0">
                <a:solidFill>
                  <a:srgbClr val="006FC0"/>
                </a:solidFill>
                <a:latin typeface="Verdana"/>
                <a:cs typeface="Verdana"/>
              </a:rPr>
              <a:t> </a:t>
            </a:r>
            <a:r>
              <a:rPr sz="1100" b="1" spc="75" dirty="0">
                <a:solidFill>
                  <a:srgbClr val="002060"/>
                </a:solidFill>
                <a:latin typeface="Verdana"/>
                <a:cs typeface="Verdana"/>
              </a:rPr>
              <a:t>Tipología</a:t>
            </a:r>
            <a:r>
              <a:rPr sz="1100" spc="75" dirty="0">
                <a:solidFill>
                  <a:srgbClr val="006FC0"/>
                </a:solidFill>
                <a:latin typeface="Verdana"/>
                <a:cs typeface="Verdana"/>
              </a:rPr>
              <a:t> </a:t>
            </a:r>
            <a:r>
              <a:rPr sz="1100" dirty="0">
                <a:latin typeface="Verdana"/>
                <a:cs typeface="Verdana"/>
              </a:rPr>
              <a:t>de </a:t>
            </a:r>
            <a:r>
              <a:rPr lang="es-PA" sz="1100" dirty="0">
                <a:latin typeface="Verdana"/>
                <a:cs typeface="Verdana"/>
              </a:rPr>
              <a:t>la </a:t>
            </a:r>
            <a:r>
              <a:rPr sz="1100" spc="-5" dirty="0" err="1">
                <a:latin typeface="Verdana"/>
                <a:cs typeface="Verdana"/>
              </a:rPr>
              <a:t>historia</a:t>
            </a:r>
            <a:r>
              <a:rPr lang="es-PA" sz="1100" spc="-5" dirty="0">
                <a:latin typeface="Verdana"/>
                <a:cs typeface="Verdana"/>
              </a:rPr>
              <a:t>.</a:t>
            </a:r>
          </a:p>
          <a:p>
            <a:pPr marL="12700" marR="5080">
              <a:lnSpc>
                <a:spcPct val="151800"/>
              </a:lnSpc>
              <a:spcBef>
                <a:spcPts val="100"/>
              </a:spcBef>
            </a:pPr>
            <a:endParaRPr lang="es-PA" sz="1100" spc="-5" dirty="0">
              <a:latin typeface="Verdana"/>
              <a:cs typeface="Verdana"/>
            </a:endParaRPr>
          </a:p>
          <a:p>
            <a:pPr marL="12700" marR="5080">
              <a:lnSpc>
                <a:spcPct val="151800"/>
              </a:lnSpc>
              <a:spcBef>
                <a:spcPts val="100"/>
              </a:spcBef>
            </a:pPr>
            <a:r>
              <a:rPr sz="1100" spc="-5" dirty="0">
                <a:latin typeface="Verdana"/>
                <a:cs typeface="Verdana"/>
              </a:rPr>
              <a:t>Una vez resuelto </a:t>
            </a:r>
            <a:r>
              <a:rPr sz="1100" dirty="0">
                <a:latin typeface="Verdana"/>
                <a:cs typeface="Verdana"/>
              </a:rPr>
              <a:t>todo </a:t>
            </a:r>
            <a:r>
              <a:rPr sz="1100" spc="-10" dirty="0">
                <a:latin typeface="Verdana"/>
                <a:cs typeface="Verdana"/>
              </a:rPr>
              <a:t>lo  </a:t>
            </a:r>
            <a:r>
              <a:rPr sz="1100" spc="-5" dirty="0">
                <a:latin typeface="Verdana"/>
                <a:cs typeface="Verdana"/>
              </a:rPr>
              <a:t>anterior, qué </a:t>
            </a:r>
            <a:r>
              <a:rPr sz="1100" b="1" spc="-5" dirty="0">
                <a:solidFill>
                  <a:srgbClr val="C00000"/>
                </a:solidFill>
                <a:latin typeface="Verdana"/>
                <a:cs typeface="Verdana"/>
              </a:rPr>
              <a:t>tipo</a:t>
            </a:r>
            <a:r>
              <a:rPr sz="1100" spc="-5" dirty="0">
                <a:latin typeface="Verdana"/>
                <a:cs typeface="Verdana"/>
              </a:rPr>
              <a:t> </a:t>
            </a:r>
            <a:r>
              <a:rPr sz="1100" b="1" spc="-5" dirty="0">
                <a:solidFill>
                  <a:srgbClr val="C00000"/>
                </a:solidFill>
                <a:latin typeface="Verdana"/>
                <a:cs typeface="Verdana"/>
              </a:rPr>
              <a:t>de</a:t>
            </a:r>
            <a:r>
              <a:rPr sz="1100" dirty="0">
                <a:latin typeface="Verdana"/>
                <a:cs typeface="Verdana"/>
              </a:rPr>
              <a:t> </a:t>
            </a:r>
            <a:r>
              <a:rPr sz="1100" b="1" spc="-5" dirty="0">
                <a:solidFill>
                  <a:srgbClr val="C00000"/>
                </a:solidFill>
                <a:latin typeface="Verdana"/>
                <a:cs typeface="Verdana"/>
              </a:rPr>
              <a:t>historia</a:t>
            </a:r>
            <a:r>
              <a:rPr sz="1100" spc="-5" dirty="0">
                <a:latin typeface="Verdana"/>
                <a:cs typeface="Verdana"/>
              </a:rPr>
              <a:t> vas </a:t>
            </a:r>
            <a:r>
              <a:rPr sz="1100" dirty="0">
                <a:latin typeface="Verdana"/>
                <a:cs typeface="Verdana"/>
              </a:rPr>
              <a:t>a </a:t>
            </a:r>
            <a:r>
              <a:rPr lang="es-PA" sz="1100" spc="-5" dirty="0">
                <a:latin typeface="Verdana"/>
                <a:cs typeface="Verdana"/>
              </a:rPr>
              <a:t>contar</a:t>
            </a:r>
            <a:r>
              <a:rPr sz="1100" spc="-5" dirty="0">
                <a:latin typeface="Verdana"/>
                <a:cs typeface="Verdana"/>
              </a:rPr>
              <a:t>.</a:t>
            </a:r>
            <a:r>
              <a:rPr sz="1100" spc="90" dirty="0">
                <a:latin typeface="Verdana"/>
                <a:cs typeface="Verdana"/>
              </a:rPr>
              <a:t> </a:t>
            </a:r>
            <a:r>
              <a:rPr sz="1100" spc="-5" dirty="0" err="1">
                <a:latin typeface="Verdana"/>
                <a:cs typeface="Verdana"/>
              </a:rPr>
              <a:t>Puede</a:t>
            </a:r>
            <a:r>
              <a:rPr lang="es-PA" sz="1100" spc="-5" dirty="0">
                <a:latin typeface="Verdana"/>
                <a:cs typeface="Verdana"/>
              </a:rPr>
              <a:t> ser una educativa, una cotidiana, épica, personal, fantástica, etc.</a:t>
            </a:r>
          </a:p>
          <a:p>
            <a:pPr marL="12700" marR="5080">
              <a:lnSpc>
                <a:spcPct val="151800"/>
              </a:lnSpc>
              <a:spcBef>
                <a:spcPts val="100"/>
              </a:spcBef>
            </a:pPr>
            <a:r>
              <a:rPr lang="es-PA" sz="1100" spc="-5" dirty="0">
                <a:latin typeface="Verdana"/>
                <a:cs typeface="Verdana"/>
              </a:rPr>
              <a:t>Elige </a:t>
            </a:r>
            <a:r>
              <a:rPr lang="es-PA" sz="1100" b="1" spc="-5" dirty="0">
                <a:solidFill>
                  <a:srgbClr val="C00000"/>
                </a:solidFill>
                <a:latin typeface="Verdana"/>
                <a:cs typeface="Verdana"/>
              </a:rPr>
              <a:t>cómo</a:t>
            </a:r>
            <a:r>
              <a:rPr lang="es-PA" sz="1100" spc="-5" dirty="0">
                <a:latin typeface="Verdana"/>
                <a:cs typeface="Verdana"/>
              </a:rPr>
              <a:t> quieres </a:t>
            </a:r>
            <a:r>
              <a:rPr lang="es-PA" sz="1100" b="1" spc="-5" dirty="0">
                <a:solidFill>
                  <a:srgbClr val="C00000"/>
                </a:solidFill>
                <a:latin typeface="Verdana"/>
                <a:cs typeface="Verdana"/>
              </a:rPr>
              <a:t>transmitir</a:t>
            </a:r>
            <a:r>
              <a:rPr lang="es-PA" sz="1100" spc="-5" dirty="0">
                <a:latin typeface="Verdana"/>
                <a:cs typeface="Verdana"/>
              </a:rPr>
              <a:t> el </a:t>
            </a:r>
            <a:r>
              <a:rPr lang="es-PA" sz="1100" b="1" spc="-5" dirty="0">
                <a:solidFill>
                  <a:srgbClr val="C00000"/>
                </a:solidFill>
                <a:latin typeface="Verdana"/>
                <a:cs typeface="Verdana"/>
              </a:rPr>
              <a:t>mensaje</a:t>
            </a:r>
            <a:r>
              <a:rPr lang="es-PA" sz="1100" spc="-5" dirty="0">
                <a:latin typeface="Verdana"/>
                <a:cs typeface="Verdana"/>
              </a:rPr>
              <a:t> con el que vas a </a:t>
            </a:r>
            <a:r>
              <a:rPr lang="es-PA" sz="1100" b="1" spc="-5" dirty="0">
                <a:solidFill>
                  <a:srgbClr val="C00000"/>
                </a:solidFill>
                <a:latin typeface="Verdana"/>
                <a:cs typeface="Verdana"/>
              </a:rPr>
              <a:t>Convencer</a:t>
            </a:r>
            <a:r>
              <a:rPr lang="es-PA" sz="1100" spc="-5" dirty="0">
                <a:latin typeface="Verdana"/>
                <a:cs typeface="Verdana"/>
              </a:rPr>
              <a:t> (sobre las ventajas) o </a:t>
            </a:r>
            <a:r>
              <a:rPr lang="es-PA" sz="1100" b="1" spc="-5" dirty="0">
                <a:solidFill>
                  <a:srgbClr val="C00000"/>
                </a:solidFill>
                <a:latin typeface="Verdana"/>
                <a:cs typeface="Verdana"/>
              </a:rPr>
              <a:t>Persuadir</a:t>
            </a:r>
            <a:r>
              <a:rPr lang="es-PA" sz="1100" spc="-5" dirty="0">
                <a:latin typeface="Verdana"/>
                <a:cs typeface="Verdana"/>
              </a:rPr>
              <a:t> (comunicar deseos, fantasías, temores)</a:t>
            </a:r>
            <a:endParaRPr sz="1100" dirty="0">
              <a:latin typeface="Verdana"/>
              <a:cs typeface="Verdana"/>
            </a:endParaRPr>
          </a:p>
        </p:txBody>
      </p:sp>
      <p:pic>
        <p:nvPicPr>
          <p:cNvPr id="2" name="Imagen 1">
            <a:extLst>
              <a:ext uri="{FF2B5EF4-FFF2-40B4-BE49-F238E27FC236}">
                <a16:creationId xmlns:a16="http://schemas.microsoft.com/office/drawing/2014/main" id="{630C4B61-B61E-4F8D-B4A4-705FFAE499CC}"/>
              </a:ext>
            </a:extLst>
          </p:cNvPr>
          <p:cNvPicPr>
            <a:picLocks noChangeAspect="1"/>
          </p:cNvPicPr>
          <p:nvPr/>
        </p:nvPicPr>
        <p:blipFill>
          <a:blip r:embed="rId4"/>
          <a:stretch>
            <a:fillRect/>
          </a:stretch>
        </p:blipFill>
        <p:spPr>
          <a:xfrm>
            <a:off x="356264" y="3429000"/>
            <a:ext cx="664522" cy="591363"/>
          </a:xfrm>
          <a:prstGeom prst="rect">
            <a:avLst/>
          </a:prstGeom>
        </p:spPr>
      </p:pic>
      <p:sp>
        <p:nvSpPr>
          <p:cNvPr id="11" name="object 16">
            <a:extLst>
              <a:ext uri="{FF2B5EF4-FFF2-40B4-BE49-F238E27FC236}">
                <a16:creationId xmlns:a16="http://schemas.microsoft.com/office/drawing/2014/main" id="{B37DBC90-37B6-4999-AA81-ECC4C704F408}"/>
              </a:ext>
            </a:extLst>
          </p:cNvPr>
          <p:cNvSpPr txBox="1"/>
          <p:nvPr/>
        </p:nvSpPr>
        <p:spPr>
          <a:xfrm>
            <a:off x="1317393" y="3429000"/>
            <a:ext cx="3619500" cy="2858860"/>
          </a:xfrm>
          <a:prstGeom prst="rect">
            <a:avLst/>
          </a:prstGeom>
        </p:spPr>
        <p:txBody>
          <a:bodyPr vert="horz" wrap="square" lIns="0" tIns="12065" rIns="0" bIns="0" rtlCol="0">
            <a:spAutoFit/>
          </a:bodyPr>
          <a:lstStyle/>
          <a:p>
            <a:pPr marL="12700" marR="5080" algn="just">
              <a:lnSpc>
                <a:spcPct val="152000"/>
              </a:lnSpc>
              <a:spcBef>
                <a:spcPts val="95"/>
              </a:spcBef>
            </a:pPr>
            <a:r>
              <a:rPr sz="1100" spc="85" dirty="0">
                <a:solidFill>
                  <a:srgbClr val="006FC0"/>
                </a:solidFill>
                <a:latin typeface="Verdana"/>
                <a:cs typeface="Verdana"/>
              </a:rPr>
              <a:t>6</a:t>
            </a:r>
            <a:r>
              <a:rPr lang="es-PA" sz="1100" spc="85" dirty="0">
                <a:solidFill>
                  <a:srgbClr val="006FC0"/>
                </a:solidFill>
                <a:latin typeface="Verdana"/>
                <a:cs typeface="Verdana"/>
              </a:rPr>
              <a:t>.</a:t>
            </a:r>
            <a:r>
              <a:rPr sz="1100" spc="85" dirty="0">
                <a:solidFill>
                  <a:srgbClr val="006FC0"/>
                </a:solidFill>
                <a:latin typeface="Verdana"/>
                <a:cs typeface="Verdana"/>
              </a:rPr>
              <a:t> </a:t>
            </a:r>
            <a:r>
              <a:rPr sz="1100" b="1" spc="75" dirty="0">
                <a:solidFill>
                  <a:srgbClr val="002060"/>
                </a:solidFill>
                <a:latin typeface="Verdana"/>
                <a:cs typeface="Verdana"/>
              </a:rPr>
              <a:t>Relevancia y </a:t>
            </a:r>
            <a:r>
              <a:rPr sz="1100" b="1" spc="75" dirty="0" err="1">
                <a:solidFill>
                  <a:srgbClr val="002060"/>
                </a:solidFill>
                <a:latin typeface="Verdana"/>
                <a:cs typeface="Verdana"/>
              </a:rPr>
              <a:t>Sencillez</a:t>
            </a:r>
            <a:r>
              <a:rPr sz="1100" spc="60" dirty="0">
                <a:latin typeface="Verdana"/>
                <a:cs typeface="Verdana"/>
              </a:rPr>
              <a:t> </a:t>
            </a:r>
            <a:endParaRPr lang="es-PA" sz="1100" spc="60" dirty="0">
              <a:latin typeface="Verdana"/>
              <a:cs typeface="Verdana"/>
            </a:endParaRPr>
          </a:p>
          <a:p>
            <a:pPr marL="12700" marR="5080" algn="just">
              <a:lnSpc>
                <a:spcPct val="152000"/>
              </a:lnSpc>
              <a:spcBef>
                <a:spcPts val="95"/>
              </a:spcBef>
            </a:pPr>
            <a:endParaRPr lang="es-PA" sz="1100" dirty="0">
              <a:latin typeface="Verdana"/>
              <a:cs typeface="Verdana"/>
            </a:endParaRPr>
          </a:p>
          <a:p>
            <a:pPr marL="12700" marR="5080" algn="just">
              <a:lnSpc>
                <a:spcPct val="152000"/>
              </a:lnSpc>
              <a:spcBef>
                <a:spcPts val="95"/>
              </a:spcBef>
            </a:pPr>
            <a:r>
              <a:rPr sz="1100" dirty="0">
                <a:latin typeface="Verdana"/>
                <a:cs typeface="Verdana"/>
              </a:rPr>
              <a:t>No </a:t>
            </a:r>
            <a:r>
              <a:rPr sz="1100" spc="-5" dirty="0">
                <a:latin typeface="Verdana"/>
                <a:cs typeface="Verdana"/>
              </a:rPr>
              <a:t>empieces </a:t>
            </a:r>
            <a:r>
              <a:rPr sz="1100" dirty="0">
                <a:latin typeface="Verdana"/>
                <a:cs typeface="Verdana"/>
              </a:rPr>
              <a:t>por </a:t>
            </a:r>
            <a:r>
              <a:rPr sz="1100" spc="-5" dirty="0">
                <a:latin typeface="Verdana"/>
                <a:cs typeface="Verdana"/>
              </a:rPr>
              <a:t>los  detalles, </a:t>
            </a:r>
            <a:r>
              <a:rPr sz="1100" spc="-5" dirty="0" err="1">
                <a:latin typeface="Verdana"/>
                <a:cs typeface="Verdana"/>
              </a:rPr>
              <a:t>sino</a:t>
            </a:r>
            <a:r>
              <a:rPr sz="1100" spc="-5" dirty="0">
                <a:latin typeface="Verdana"/>
                <a:cs typeface="Verdana"/>
              </a:rPr>
              <a:t> </a:t>
            </a:r>
            <a:r>
              <a:rPr lang="es-PA" sz="1100" b="1" spc="-5" dirty="0">
                <a:solidFill>
                  <a:srgbClr val="C00000"/>
                </a:solidFill>
                <a:latin typeface="Verdana"/>
                <a:cs typeface="Verdana"/>
              </a:rPr>
              <a:t>empieza </a:t>
            </a:r>
            <a:r>
              <a:rPr sz="1100" b="1" spc="-5" dirty="0">
                <a:solidFill>
                  <a:srgbClr val="C00000"/>
                </a:solidFill>
                <a:latin typeface="Verdana"/>
                <a:cs typeface="Verdana"/>
              </a:rPr>
              <a:t>por las ideas clave</a:t>
            </a:r>
            <a:r>
              <a:rPr sz="1100" spc="-5" dirty="0">
                <a:latin typeface="Verdana"/>
                <a:cs typeface="Verdana"/>
              </a:rPr>
              <a:t> </a:t>
            </a:r>
            <a:r>
              <a:rPr sz="1100" dirty="0">
                <a:latin typeface="Verdana"/>
                <a:cs typeface="Verdana"/>
              </a:rPr>
              <a:t>y a </a:t>
            </a:r>
            <a:r>
              <a:rPr sz="1100" spc="-5" dirty="0">
                <a:latin typeface="Verdana"/>
                <a:cs typeface="Verdana"/>
              </a:rPr>
              <a:t>partir </a:t>
            </a:r>
            <a:r>
              <a:rPr sz="1100" dirty="0">
                <a:latin typeface="Verdana"/>
                <a:cs typeface="Verdana"/>
              </a:rPr>
              <a:t>de </a:t>
            </a:r>
            <a:r>
              <a:rPr lang="es-PA" sz="1100" spc="-5" dirty="0">
                <a:latin typeface="Verdana"/>
                <a:cs typeface="Verdana"/>
              </a:rPr>
              <a:t>ahí</a:t>
            </a:r>
            <a:r>
              <a:rPr sz="1100" spc="-5" dirty="0">
                <a:latin typeface="Verdana"/>
                <a:cs typeface="Verdana"/>
              </a:rPr>
              <a:t> </a:t>
            </a:r>
            <a:r>
              <a:rPr sz="1100" b="1" spc="-5" dirty="0">
                <a:solidFill>
                  <a:srgbClr val="C00000"/>
                </a:solidFill>
                <a:latin typeface="Verdana"/>
                <a:cs typeface="Verdana"/>
              </a:rPr>
              <a:t>construye</a:t>
            </a:r>
            <a:r>
              <a:rPr sz="1100" spc="-5" dirty="0">
                <a:latin typeface="Verdana"/>
                <a:cs typeface="Verdana"/>
              </a:rPr>
              <a:t> </a:t>
            </a:r>
            <a:r>
              <a:rPr sz="1100" b="1" spc="-5" dirty="0">
                <a:solidFill>
                  <a:srgbClr val="C00000"/>
                </a:solidFill>
                <a:latin typeface="Verdana"/>
                <a:cs typeface="Verdana"/>
              </a:rPr>
              <a:t>jerárquicamente</a:t>
            </a:r>
            <a:r>
              <a:rPr sz="1100" spc="-5" dirty="0">
                <a:latin typeface="Verdana"/>
                <a:cs typeface="Verdana"/>
              </a:rPr>
              <a:t> los </a:t>
            </a:r>
            <a:r>
              <a:rPr sz="1100" b="1" spc="-5" dirty="0">
                <a:solidFill>
                  <a:srgbClr val="C00000"/>
                </a:solidFill>
                <a:latin typeface="Verdana"/>
                <a:cs typeface="Verdana"/>
              </a:rPr>
              <a:t>detalles</a:t>
            </a:r>
            <a:r>
              <a:rPr sz="1100" spc="-5" dirty="0">
                <a:latin typeface="Verdana"/>
                <a:cs typeface="Verdana"/>
              </a:rPr>
              <a:t>. </a:t>
            </a:r>
            <a:r>
              <a:rPr lang="es-PA" sz="1100" spc="-5" dirty="0">
                <a:latin typeface="Verdana"/>
                <a:cs typeface="Verdana"/>
              </a:rPr>
              <a:t>(Personajes secundarios, situaciones, momentos)</a:t>
            </a:r>
          </a:p>
          <a:p>
            <a:pPr marL="12700" marR="5080" algn="just">
              <a:lnSpc>
                <a:spcPct val="152000"/>
              </a:lnSpc>
              <a:spcBef>
                <a:spcPts val="95"/>
              </a:spcBef>
            </a:pPr>
            <a:r>
              <a:rPr sz="1100" dirty="0">
                <a:latin typeface="Verdana"/>
                <a:cs typeface="Verdana"/>
              </a:rPr>
              <a:t>La  </a:t>
            </a:r>
            <a:r>
              <a:rPr sz="1100" spc="-5" dirty="0">
                <a:latin typeface="Verdana"/>
                <a:cs typeface="Verdana"/>
              </a:rPr>
              <a:t>clave </a:t>
            </a:r>
            <a:r>
              <a:rPr sz="1100" dirty="0">
                <a:latin typeface="Verdana"/>
                <a:cs typeface="Verdana"/>
              </a:rPr>
              <a:t>de toda </a:t>
            </a:r>
            <a:r>
              <a:rPr sz="1100" spc="-5" dirty="0">
                <a:latin typeface="Verdana"/>
                <a:cs typeface="Verdana"/>
              </a:rPr>
              <a:t>gran historia </a:t>
            </a:r>
            <a:r>
              <a:rPr sz="1100" dirty="0">
                <a:latin typeface="Verdana"/>
                <a:cs typeface="Verdana"/>
              </a:rPr>
              <a:t>es </a:t>
            </a:r>
            <a:r>
              <a:rPr sz="1100" spc="-5" dirty="0">
                <a:latin typeface="Verdana"/>
                <a:cs typeface="Verdana"/>
              </a:rPr>
              <a:t>que </a:t>
            </a:r>
            <a:r>
              <a:rPr sz="1100" dirty="0">
                <a:latin typeface="Verdana"/>
                <a:cs typeface="Verdana"/>
              </a:rPr>
              <a:t>sea </a:t>
            </a:r>
            <a:r>
              <a:rPr sz="1100" b="1" spc="-5" dirty="0">
                <a:solidFill>
                  <a:srgbClr val="C00000"/>
                </a:solidFill>
                <a:latin typeface="Verdana"/>
                <a:cs typeface="Verdana"/>
              </a:rPr>
              <a:t>creíble</a:t>
            </a:r>
            <a:r>
              <a:rPr sz="1100" spc="-5" dirty="0">
                <a:latin typeface="Verdana"/>
                <a:cs typeface="Verdana"/>
              </a:rPr>
              <a:t>,  </a:t>
            </a:r>
            <a:r>
              <a:rPr sz="1100" b="1" spc="-5" dirty="0">
                <a:solidFill>
                  <a:srgbClr val="C00000"/>
                </a:solidFill>
                <a:latin typeface="Verdana"/>
                <a:cs typeface="Verdana"/>
              </a:rPr>
              <a:t>entendible</a:t>
            </a:r>
            <a:r>
              <a:rPr sz="1100" spc="-5" dirty="0">
                <a:latin typeface="Verdana"/>
                <a:cs typeface="Verdana"/>
              </a:rPr>
              <a:t> </a:t>
            </a:r>
            <a:r>
              <a:rPr sz="1100" dirty="0">
                <a:latin typeface="Verdana"/>
                <a:cs typeface="Verdana"/>
              </a:rPr>
              <a:t>y </a:t>
            </a:r>
            <a:r>
              <a:rPr sz="1100" b="1" spc="-5" dirty="0">
                <a:solidFill>
                  <a:srgbClr val="C00000"/>
                </a:solidFill>
                <a:latin typeface="Verdana"/>
                <a:cs typeface="Verdana"/>
              </a:rPr>
              <a:t>fácil</a:t>
            </a:r>
            <a:r>
              <a:rPr sz="1100" dirty="0">
                <a:latin typeface="Verdana"/>
                <a:cs typeface="Verdana"/>
              </a:rPr>
              <a:t> </a:t>
            </a:r>
            <a:r>
              <a:rPr sz="1100" b="1" spc="-5" dirty="0">
                <a:solidFill>
                  <a:srgbClr val="C00000"/>
                </a:solidFill>
                <a:latin typeface="Verdana"/>
                <a:cs typeface="Verdana"/>
              </a:rPr>
              <a:t>de</a:t>
            </a:r>
            <a:r>
              <a:rPr sz="1100" dirty="0">
                <a:latin typeface="Verdana"/>
                <a:cs typeface="Verdana"/>
              </a:rPr>
              <a:t> </a:t>
            </a:r>
            <a:r>
              <a:rPr sz="1100" b="1" spc="-5" dirty="0">
                <a:solidFill>
                  <a:srgbClr val="C00000"/>
                </a:solidFill>
                <a:latin typeface="Verdana"/>
                <a:cs typeface="Verdana"/>
              </a:rPr>
              <a:t>recordar</a:t>
            </a:r>
            <a:r>
              <a:rPr sz="1100" spc="-5" dirty="0">
                <a:latin typeface="Verdana"/>
                <a:cs typeface="Verdana"/>
              </a:rPr>
              <a:t> para que </a:t>
            </a:r>
            <a:r>
              <a:rPr sz="1100" spc="-5" dirty="0" err="1">
                <a:latin typeface="Verdana"/>
                <a:cs typeface="Verdana"/>
              </a:rPr>
              <a:t>pueda</a:t>
            </a:r>
            <a:r>
              <a:rPr sz="1100" spc="-5" dirty="0">
                <a:latin typeface="Verdana"/>
                <a:cs typeface="Verdana"/>
              </a:rPr>
              <a:t> </a:t>
            </a:r>
            <a:r>
              <a:rPr sz="1100" dirty="0">
                <a:latin typeface="Verdana"/>
                <a:cs typeface="Verdana"/>
              </a:rPr>
              <a:t>ser</a:t>
            </a:r>
            <a:r>
              <a:rPr lang="es-PA" sz="1100" dirty="0">
                <a:latin typeface="Verdana"/>
                <a:cs typeface="Verdana"/>
              </a:rPr>
              <a:t> </a:t>
            </a:r>
            <a:r>
              <a:rPr sz="1100" spc="-5" dirty="0" err="1">
                <a:latin typeface="Verdana"/>
                <a:cs typeface="Verdana"/>
              </a:rPr>
              <a:t>compartida</a:t>
            </a:r>
            <a:r>
              <a:rPr sz="1100" spc="-5" dirty="0">
                <a:latin typeface="Verdana"/>
                <a:cs typeface="Verdana"/>
              </a:rPr>
              <a:t>. </a:t>
            </a:r>
            <a:endParaRPr lang="es-PA" sz="1100" spc="-5" dirty="0">
              <a:latin typeface="Verdana"/>
              <a:cs typeface="Verdana"/>
            </a:endParaRPr>
          </a:p>
          <a:p>
            <a:pPr marL="12700" marR="5080" algn="just">
              <a:lnSpc>
                <a:spcPct val="152000"/>
              </a:lnSpc>
              <a:spcBef>
                <a:spcPts val="95"/>
              </a:spcBef>
            </a:pPr>
            <a:r>
              <a:rPr sz="1100" spc="-5" dirty="0">
                <a:latin typeface="Verdana"/>
                <a:cs typeface="Verdana"/>
              </a:rPr>
              <a:t>Una simple frase debería resumir los  elementos más importantes </a:t>
            </a:r>
            <a:r>
              <a:rPr sz="1100" dirty="0">
                <a:latin typeface="Verdana"/>
                <a:cs typeface="Verdana"/>
              </a:rPr>
              <a:t>de </a:t>
            </a:r>
            <a:r>
              <a:rPr sz="1100" spc="-5" dirty="0">
                <a:latin typeface="Verdana"/>
                <a:cs typeface="Verdana"/>
              </a:rPr>
              <a:t>tu historia.</a:t>
            </a:r>
            <a:endParaRPr sz="1100" dirty="0">
              <a:latin typeface="Verdana"/>
              <a:cs typeface="Verdana"/>
            </a:endParaRPr>
          </a:p>
        </p:txBody>
      </p:sp>
      <p:pic>
        <p:nvPicPr>
          <p:cNvPr id="12" name="Imagen 11">
            <a:extLst>
              <a:ext uri="{FF2B5EF4-FFF2-40B4-BE49-F238E27FC236}">
                <a16:creationId xmlns:a16="http://schemas.microsoft.com/office/drawing/2014/main" id="{D924D0C5-08E7-4BA9-B224-F5007E3DB6ED}"/>
              </a:ext>
            </a:extLst>
          </p:cNvPr>
          <p:cNvPicPr>
            <a:picLocks noChangeAspect="1"/>
          </p:cNvPicPr>
          <p:nvPr/>
        </p:nvPicPr>
        <p:blipFill>
          <a:blip r:embed="rId5"/>
          <a:stretch>
            <a:fillRect/>
          </a:stretch>
        </p:blipFill>
        <p:spPr>
          <a:xfrm>
            <a:off x="5376610" y="1020735"/>
            <a:ext cx="719390" cy="585267"/>
          </a:xfrm>
          <a:prstGeom prst="rect">
            <a:avLst/>
          </a:prstGeom>
        </p:spPr>
      </p:pic>
      <p:sp>
        <p:nvSpPr>
          <p:cNvPr id="13" name="object 17">
            <a:extLst>
              <a:ext uri="{FF2B5EF4-FFF2-40B4-BE49-F238E27FC236}">
                <a16:creationId xmlns:a16="http://schemas.microsoft.com/office/drawing/2014/main" id="{40DB9485-6091-4899-A384-D9C7957BFC71}"/>
              </a:ext>
            </a:extLst>
          </p:cNvPr>
          <p:cNvSpPr txBox="1"/>
          <p:nvPr/>
        </p:nvSpPr>
        <p:spPr>
          <a:xfrm>
            <a:off x="6399089" y="1020735"/>
            <a:ext cx="3620135" cy="1804597"/>
          </a:xfrm>
          <a:prstGeom prst="rect">
            <a:avLst/>
          </a:prstGeom>
        </p:spPr>
        <p:txBody>
          <a:bodyPr vert="horz" wrap="square" lIns="0" tIns="12700" rIns="0" bIns="0" rtlCol="0">
            <a:spAutoFit/>
          </a:bodyPr>
          <a:lstStyle/>
          <a:p>
            <a:pPr marL="12700" marR="5080" indent="-635" algn="just">
              <a:lnSpc>
                <a:spcPct val="151800"/>
              </a:lnSpc>
              <a:spcBef>
                <a:spcPts val="100"/>
              </a:spcBef>
            </a:pPr>
            <a:r>
              <a:rPr sz="1100" spc="85" dirty="0">
                <a:solidFill>
                  <a:srgbClr val="006FC0"/>
                </a:solidFill>
                <a:latin typeface="Verdana"/>
                <a:cs typeface="Verdana"/>
              </a:rPr>
              <a:t>7</a:t>
            </a:r>
            <a:r>
              <a:rPr lang="es-PA" sz="1100" spc="85" dirty="0">
                <a:solidFill>
                  <a:srgbClr val="006FC0"/>
                </a:solidFill>
                <a:latin typeface="Verdana"/>
                <a:cs typeface="Verdana"/>
              </a:rPr>
              <a:t>.</a:t>
            </a:r>
            <a:r>
              <a:rPr sz="1100" spc="85" dirty="0">
                <a:solidFill>
                  <a:srgbClr val="006FC0"/>
                </a:solidFill>
                <a:latin typeface="Verdana"/>
                <a:cs typeface="Verdana"/>
              </a:rPr>
              <a:t> </a:t>
            </a:r>
            <a:r>
              <a:rPr sz="1100" b="1" spc="75" dirty="0">
                <a:solidFill>
                  <a:srgbClr val="002060"/>
                </a:solidFill>
                <a:latin typeface="Verdana"/>
                <a:cs typeface="Verdana"/>
              </a:rPr>
              <a:t>Participación </a:t>
            </a:r>
            <a:r>
              <a:rPr sz="1100" b="1" spc="65" dirty="0">
                <a:solidFill>
                  <a:srgbClr val="002060"/>
                </a:solidFill>
                <a:latin typeface="Verdana"/>
                <a:cs typeface="Verdana"/>
              </a:rPr>
              <a:t>y </a:t>
            </a:r>
            <a:r>
              <a:rPr sz="1100" b="1" spc="60" dirty="0">
                <a:solidFill>
                  <a:srgbClr val="002060"/>
                </a:solidFill>
                <a:latin typeface="Verdana"/>
                <a:cs typeface="Verdana"/>
              </a:rPr>
              <a:t>Diálogo</a:t>
            </a:r>
            <a:r>
              <a:rPr sz="1100" spc="60" dirty="0">
                <a:latin typeface="Verdana"/>
                <a:cs typeface="Verdana"/>
              </a:rPr>
              <a:t>. </a:t>
            </a:r>
            <a:endParaRPr lang="es-PA" sz="1100" spc="60" dirty="0">
              <a:latin typeface="Verdana"/>
              <a:cs typeface="Verdana"/>
            </a:endParaRPr>
          </a:p>
          <a:p>
            <a:pPr marL="12700" marR="5080" indent="-635" algn="just">
              <a:lnSpc>
                <a:spcPct val="151800"/>
              </a:lnSpc>
              <a:spcBef>
                <a:spcPts val="100"/>
              </a:spcBef>
            </a:pPr>
            <a:endParaRPr lang="es-PA" sz="1100" spc="60" dirty="0">
              <a:latin typeface="Verdana"/>
              <a:cs typeface="Verdana"/>
            </a:endParaRPr>
          </a:p>
          <a:p>
            <a:pPr marL="12700" marR="5080" indent="-635" algn="just">
              <a:lnSpc>
                <a:spcPct val="151800"/>
              </a:lnSpc>
              <a:spcBef>
                <a:spcPts val="100"/>
              </a:spcBef>
            </a:pPr>
            <a:r>
              <a:rPr sz="1100" spc="-5" dirty="0" err="1">
                <a:latin typeface="Verdana"/>
                <a:cs typeface="Verdana"/>
              </a:rPr>
              <a:t>Asegúrate</a:t>
            </a:r>
            <a:r>
              <a:rPr sz="1100" spc="-5" dirty="0">
                <a:latin typeface="Verdana"/>
                <a:cs typeface="Verdana"/>
              </a:rPr>
              <a:t> </a:t>
            </a:r>
            <a:r>
              <a:rPr sz="1100" dirty="0">
                <a:latin typeface="Verdana"/>
                <a:cs typeface="Verdana"/>
              </a:rPr>
              <a:t>de </a:t>
            </a:r>
            <a:r>
              <a:rPr sz="1100" spc="-5" dirty="0">
                <a:latin typeface="Verdana"/>
                <a:cs typeface="Verdana"/>
              </a:rPr>
              <a:t>que </a:t>
            </a:r>
            <a:r>
              <a:rPr sz="1100" spc="-10" dirty="0">
                <a:latin typeface="Verdana"/>
                <a:cs typeface="Verdana"/>
              </a:rPr>
              <a:t>la  </a:t>
            </a:r>
            <a:r>
              <a:rPr sz="1100" spc="-5" dirty="0">
                <a:latin typeface="Verdana"/>
                <a:cs typeface="Verdana"/>
              </a:rPr>
              <a:t>historia </a:t>
            </a:r>
            <a:r>
              <a:rPr sz="1100" b="1" spc="-5" dirty="0">
                <a:solidFill>
                  <a:srgbClr val="C00000"/>
                </a:solidFill>
                <a:latin typeface="Verdana"/>
                <a:cs typeface="Verdana"/>
              </a:rPr>
              <a:t>propicia</a:t>
            </a:r>
            <a:r>
              <a:rPr sz="1100" spc="-5" dirty="0">
                <a:latin typeface="Verdana"/>
                <a:cs typeface="Verdana"/>
              </a:rPr>
              <a:t> </a:t>
            </a:r>
            <a:r>
              <a:rPr sz="1100" dirty="0">
                <a:latin typeface="Verdana"/>
                <a:cs typeface="Verdana"/>
              </a:rPr>
              <a:t>un </a:t>
            </a:r>
            <a:r>
              <a:rPr sz="1100" b="1" spc="-5" dirty="0">
                <a:solidFill>
                  <a:srgbClr val="C00000"/>
                </a:solidFill>
                <a:latin typeface="Verdana"/>
                <a:cs typeface="Verdana"/>
              </a:rPr>
              <a:t>espacio</a:t>
            </a:r>
            <a:r>
              <a:rPr sz="1100" spc="-5" dirty="0">
                <a:latin typeface="Verdana"/>
                <a:cs typeface="Verdana"/>
              </a:rPr>
              <a:t> para la </a:t>
            </a:r>
            <a:r>
              <a:rPr sz="1100" b="1" spc="-5" dirty="0">
                <a:solidFill>
                  <a:srgbClr val="C00000"/>
                </a:solidFill>
                <a:latin typeface="Verdana"/>
                <a:cs typeface="Verdana"/>
              </a:rPr>
              <a:t>participación</a:t>
            </a:r>
            <a:r>
              <a:rPr sz="1100" spc="-5" dirty="0">
                <a:latin typeface="Verdana"/>
                <a:cs typeface="Verdana"/>
              </a:rPr>
              <a:t>,  incluyendo preguntas </a:t>
            </a:r>
            <a:r>
              <a:rPr sz="1100" dirty="0">
                <a:latin typeface="Verdana"/>
                <a:cs typeface="Verdana"/>
              </a:rPr>
              <a:t>y </a:t>
            </a:r>
            <a:r>
              <a:rPr sz="1100" b="1" spc="-5" dirty="0" err="1">
                <a:solidFill>
                  <a:srgbClr val="C00000"/>
                </a:solidFill>
                <a:latin typeface="Verdana"/>
                <a:cs typeface="Verdana"/>
              </a:rPr>
              <a:t>dejando</a:t>
            </a:r>
            <a:r>
              <a:rPr sz="1100" spc="-5" dirty="0">
                <a:latin typeface="Verdana"/>
                <a:cs typeface="Verdana"/>
              </a:rPr>
              <a:t> </a:t>
            </a:r>
            <a:r>
              <a:rPr sz="1100" b="1" spc="-5" dirty="0" err="1">
                <a:solidFill>
                  <a:srgbClr val="C00000"/>
                </a:solidFill>
                <a:latin typeface="Verdana"/>
                <a:cs typeface="Verdana"/>
              </a:rPr>
              <a:t>interrogantes</a:t>
            </a:r>
            <a:r>
              <a:rPr lang="es-PA" sz="1100" b="1" spc="-5" dirty="0">
                <a:solidFill>
                  <a:srgbClr val="C00000"/>
                </a:solidFill>
                <a:latin typeface="Verdana"/>
                <a:cs typeface="Verdana"/>
              </a:rPr>
              <a:t> </a:t>
            </a:r>
            <a:r>
              <a:rPr sz="1100" b="1" spc="-5" dirty="0" err="1">
                <a:solidFill>
                  <a:srgbClr val="C00000"/>
                </a:solidFill>
                <a:latin typeface="Verdana"/>
                <a:cs typeface="Verdana"/>
              </a:rPr>
              <a:t>abiert</a:t>
            </a:r>
            <a:r>
              <a:rPr lang="es-PA" sz="1100" b="1" spc="-5" dirty="0">
                <a:solidFill>
                  <a:srgbClr val="C00000"/>
                </a:solidFill>
                <a:latin typeface="Verdana"/>
                <a:cs typeface="Verdana"/>
              </a:rPr>
              <a:t>a</a:t>
            </a:r>
            <a:r>
              <a:rPr sz="1100" b="1" spc="-5" dirty="0">
                <a:solidFill>
                  <a:srgbClr val="C00000"/>
                </a:solidFill>
                <a:latin typeface="Verdana"/>
                <a:cs typeface="Verdana"/>
              </a:rPr>
              <a:t>s</a:t>
            </a:r>
            <a:r>
              <a:rPr sz="1100" spc="-5" dirty="0">
                <a:latin typeface="Verdana"/>
                <a:cs typeface="Verdana"/>
              </a:rPr>
              <a:t>. </a:t>
            </a:r>
            <a:endParaRPr lang="es-PA" sz="1100" spc="-5" dirty="0">
              <a:latin typeface="Verdana"/>
              <a:cs typeface="Verdana"/>
            </a:endParaRPr>
          </a:p>
          <a:p>
            <a:pPr marL="12700" marR="5080" indent="-635" algn="just">
              <a:lnSpc>
                <a:spcPct val="151800"/>
              </a:lnSpc>
              <a:spcBef>
                <a:spcPts val="100"/>
              </a:spcBef>
            </a:pPr>
            <a:r>
              <a:rPr sz="1100" dirty="0">
                <a:latin typeface="Verdana"/>
                <a:cs typeface="Verdana"/>
              </a:rPr>
              <a:t>Es </a:t>
            </a:r>
            <a:r>
              <a:rPr sz="1100" spc="-5" dirty="0">
                <a:latin typeface="Verdana"/>
                <a:cs typeface="Verdana"/>
              </a:rPr>
              <a:t>la </a:t>
            </a:r>
            <a:r>
              <a:rPr sz="1100" dirty="0">
                <a:latin typeface="Verdana"/>
                <a:cs typeface="Verdana"/>
              </a:rPr>
              <a:t>forma </a:t>
            </a:r>
            <a:r>
              <a:rPr sz="1100" spc="-5" dirty="0">
                <a:latin typeface="Verdana"/>
                <a:cs typeface="Verdana"/>
              </a:rPr>
              <a:t>para </a:t>
            </a:r>
            <a:r>
              <a:rPr sz="1100" spc="-5" dirty="0" err="1">
                <a:latin typeface="Verdana"/>
                <a:cs typeface="Verdana"/>
              </a:rPr>
              <a:t>detectar</a:t>
            </a:r>
            <a:r>
              <a:rPr lang="es-PA" sz="1100" spc="-5" dirty="0">
                <a:latin typeface="Verdana"/>
                <a:cs typeface="Verdana"/>
              </a:rPr>
              <a:t>:</a:t>
            </a:r>
            <a:r>
              <a:rPr sz="1100" spc="-5" dirty="0">
                <a:latin typeface="Verdana"/>
                <a:cs typeface="Verdana"/>
              </a:rPr>
              <a:t> </a:t>
            </a:r>
            <a:r>
              <a:rPr lang="es-PA" sz="1100" spc="-5" dirty="0">
                <a:latin typeface="Verdana"/>
                <a:cs typeface="Verdana"/>
              </a:rPr>
              <a:t>qué no entiende el cliente?, qué atributo no está bien descrito?</a:t>
            </a:r>
            <a:endParaRPr sz="1100" dirty="0">
              <a:latin typeface="Verdana"/>
              <a:cs typeface="Verdana"/>
            </a:endParaRPr>
          </a:p>
        </p:txBody>
      </p:sp>
    </p:spTree>
    <p:extLst>
      <p:ext uri="{BB962C8B-B14F-4D97-AF65-F5344CB8AC3E}">
        <p14:creationId xmlns:p14="http://schemas.microsoft.com/office/powerpoint/2010/main" val="844245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263BC90-64E8-42B6-84A0-23077C6A68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0150" y="5967738"/>
            <a:ext cx="1206318" cy="728616"/>
          </a:xfrm>
          <a:prstGeom prst="rect">
            <a:avLst/>
          </a:prstGeom>
        </p:spPr>
      </p:pic>
      <p:sp>
        <p:nvSpPr>
          <p:cNvPr id="3" name="Rectángulo 2">
            <a:extLst>
              <a:ext uri="{FF2B5EF4-FFF2-40B4-BE49-F238E27FC236}">
                <a16:creationId xmlns:a16="http://schemas.microsoft.com/office/drawing/2014/main" id="{F243BA7B-A57C-4079-815E-10C91B7E3420}"/>
              </a:ext>
            </a:extLst>
          </p:cNvPr>
          <p:cNvSpPr/>
          <p:nvPr/>
        </p:nvSpPr>
        <p:spPr>
          <a:xfrm>
            <a:off x="299902" y="428490"/>
            <a:ext cx="3041175"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El proceso (Parte 3)</a:t>
            </a:r>
            <a:endParaRPr lang="es-PA" sz="2800" b="1" dirty="0">
              <a:latin typeface="Calibri" panose="020F0502020204030204" pitchFamily="34" charset="0"/>
              <a:cs typeface="Calibri" panose="020F0502020204030204" pitchFamily="34" charset="0"/>
            </a:endParaRPr>
          </a:p>
        </p:txBody>
      </p:sp>
      <p:sp>
        <p:nvSpPr>
          <p:cNvPr id="5" name="object 8"/>
          <p:cNvSpPr/>
          <p:nvPr/>
        </p:nvSpPr>
        <p:spPr>
          <a:xfrm>
            <a:off x="299902" y="1305593"/>
            <a:ext cx="559308" cy="560831"/>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19"/>
          <p:cNvSpPr txBox="1"/>
          <p:nvPr/>
        </p:nvSpPr>
        <p:spPr>
          <a:xfrm>
            <a:off x="1091034" y="1305593"/>
            <a:ext cx="3620135" cy="2889637"/>
          </a:xfrm>
          <a:prstGeom prst="rect">
            <a:avLst/>
          </a:prstGeom>
        </p:spPr>
        <p:txBody>
          <a:bodyPr vert="horz" wrap="square" lIns="0" tIns="0" rIns="0" bIns="0" rtlCol="0">
            <a:spAutoFit/>
          </a:bodyPr>
          <a:lstStyle/>
          <a:p>
            <a:pPr marL="12700">
              <a:lnSpc>
                <a:spcPts val="1485"/>
              </a:lnSpc>
            </a:pPr>
            <a:r>
              <a:rPr sz="1400" spc="105" dirty="0">
                <a:solidFill>
                  <a:srgbClr val="006FC0"/>
                </a:solidFill>
                <a:latin typeface="Verdana"/>
                <a:cs typeface="Verdana"/>
              </a:rPr>
              <a:t>8</a:t>
            </a:r>
            <a:r>
              <a:rPr lang="es-PA" sz="1400" spc="105" dirty="0">
                <a:solidFill>
                  <a:srgbClr val="006FC0"/>
                </a:solidFill>
                <a:latin typeface="Verdana"/>
                <a:cs typeface="Verdana"/>
              </a:rPr>
              <a:t>.</a:t>
            </a:r>
            <a:r>
              <a:rPr sz="1400" spc="105" dirty="0">
                <a:solidFill>
                  <a:srgbClr val="006FC0"/>
                </a:solidFill>
                <a:latin typeface="Verdana"/>
                <a:cs typeface="Verdana"/>
              </a:rPr>
              <a:t> </a:t>
            </a:r>
            <a:r>
              <a:rPr sz="1100" b="1" spc="75" dirty="0" err="1">
                <a:solidFill>
                  <a:srgbClr val="002060"/>
                </a:solidFill>
                <a:latin typeface="Verdana"/>
                <a:cs typeface="Verdana"/>
              </a:rPr>
              <a:t>Enfoque</a:t>
            </a:r>
            <a:r>
              <a:rPr sz="1100" b="1" spc="75" dirty="0">
                <a:solidFill>
                  <a:srgbClr val="002060"/>
                </a:solidFill>
                <a:latin typeface="Verdana"/>
                <a:cs typeface="Verdana"/>
              </a:rPr>
              <a:t> </a:t>
            </a:r>
            <a:r>
              <a:rPr sz="1100" b="1" spc="65" dirty="0">
                <a:solidFill>
                  <a:srgbClr val="002060"/>
                </a:solidFill>
                <a:latin typeface="Verdana"/>
                <a:cs typeface="Verdana"/>
              </a:rPr>
              <a:t>Transmedia</a:t>
            </a:r>
            <a:endParaRPr lang="es-PA" sz="1100" b="1" spc="65" dirty="0">
              <a:solidFill>
                <a:srgbClr val="002060"/>
              </a:solidFill>
              <a:latin typeface="Verdana"/>
              <a:cs typeface="Verdana"/>
            </a:endParaRPr>
          </a:p>
          <a:p>
            <a:pPr marL="12700">
              <a:lnSpc>
                <a:spcPts val="1485"/>
              </a:lnSpc>
            </a:pPr>
            <a:endParaRPr lang="es-PA" sz="1100" b="1" spc="65" dirty="0">
              <a:solidFill>
                <a:srgbClr val="002060"/>
              </a:solidFill>
              <a:latin typeface="Verdana"/>
              <a:cs typeface="Verdana"/>
            </a:endParaRPr>
          </a:p>
          <a:p>
            <a:pPr marL="12700">
              <a:lnSpc>
                <a:spcPct val="150000"/>
              </a:lnSpc>
            </a:pPr>
            <a:r>
              <a:rPr sz="1100" spc="-5" dirty="0">
                <a:latin typeface="Verdana"/>
                <a:cs typeface="Verdana"/>
              </a:rPr>
              <a:t>Una vez </a:t>
            </a:r>
            <a:r>
              <a:rPr sz="1100" dirty="0" err="1">
                <a:latin typeface="Verdana"/>
                <a:cs typeface="Verdana"/>
              </a:rPr>
              <a:t>creada</a:t>
            </a:r>
            <a:r>
              <a:rPr sz="1100" spc="80" dirty="0">
                <a:latin typeface="Verdana"/>
                <a:cs typeface="Verdana"/>
              </a:rPr>
              <a:t> </a:t>
            </a:r>
            <a:r>
              <a:rPr sz="1100" spc="-10" dirty="0">
                <a:latin typeface="Verdana"/>
                <a:cs typeface="Verdana"/>
              </a:rPr>
              <a:t>la</a:t>
            </a:r>
            <a:r>
              <a:rPr lang="es-PA" sz="1100" dirty="0">
                <a:latin typeface="Verdana"/>
                <a:cs typeface="Verdana"/>
              </a:rPr>
              <a:t> </a:t>
            </a:r>
            <a:r>
              <a:rPr sz="1100" spc="-5" dirty="0" err="1">
                <a:latin typeface="Verdana"/>
                <a:cs typeface="Verdana"/>
              </a:rPr>
              <a:t>historia</a:t>
            </a:r>
            <a:r>
              <a:rPr sz="1100" spc="-5" dirty="0">
                <a:latin typeface="Verdana"/>
                <a:cs typeface="Verdana"/>
              </a:rPr>
              <a:t>, </a:t>
            </a:r>
            <a:r>
              <a:rPr sz="1100" dirty="0">
                <a:latin typeface="Verdana"/>
                <a:cs typeface="Verdana"/>
              </a:rPr>
              <a:t>(con sus </a:t>
            </a:r>
            <a:r>
              <a:rPr sz="1100" spc="-5" dirty="0">
                <a:latin typeface="Verdana"/>
                <a:cs typeface="Verdana"/>
              </a:rPr>
              <a:t>personajes, palabras </a:t>
            </a:r>
            <a:r>
              <a:rPr sz="1100" dirty="0">
                <a:latin typeface="Verdana"/>
                <a:cs typeface="Verdana"/>
              </a:rPr>
              <a:t>y </a:t>
            </a:r>
            <a:r>
              <a:rPr sz="1100" spc="-5" dirty="0" err="1">
                <a:latin typeface="Verdana"/>
                <a:cs typeface="Verdana"/>
              </a:rPr>
              <a:t>frases</a:t>
            </a:r>
            <a:r>
              <a:rPr sz="1100" spc="-5" dirty="0">
                <a:latin typeface="Verdana"/>
                <a:cs typeface="Verdana"/>
              </a:rPr>
              <a:t> clave), una vez visualizados los escenarios  posibles, hay que </a:t>
            </a:r>
            <a:r>
              <a:rPr sz="1100" spc="-5" dirty="0" err="1">
                <a:latin typeface="Verdana"/>
                <a:cs typeface="Verdana"/>
              </a:rPr>
              <a:t>diseñarlos</a:t>
            </a:r>
            <a:r>
              <a:rPr lang="es-PA" sz="1100" spc="-5" dirty="0">
                <a:latin typeface="Verdana"/>
                <a:cs typeface="Verdana"/>
              </a:rPr>
              <a:t> y validar la historia.</a:t>
            </a:r>
            <a:r>
              <a:rPr sz="1100" spc="-5" dirty="0">
                <a:latin typeface="Verdana"/>
                <a:cs typeface="Verdana"/>
              </a:rPr>
              <a:t> </a:t>
            </a:r>
            <a:endParaRPr lang="es-PA" sz="1100" spc="-5" dirty="0">
              <a:latin typeface="Verdana"/>
              <a:cs typeface="Verdana"/>
            </a:endParaRPr>
          </a:p>
          <a:p>
            <a:pPr marL="12700">
              <a:lnSpc>
                <a:spcPct val="150000"/>
              </a:lnSpc>
            </a:pPr>
            <a:r>
              <a:rPr sz="1100" spc="-5" dirty="0">
                <a:latin typeface="Verdana"/>
                <a:cs typeface="Verdana"/>
              </a:rPr>
              <a:t>Para ello </a:t>
            </a:r>
            <a:r>
              <a:rPr sz="1100" dirty="0">
                <a:latin typeface="Verdana"/>
                <a:cs typeface="Verdana"/>
              </a:rPr>
              <a:t>podemos  </a:t>
            </a:r>
            <a:r>
              <a:rPr sz="1100" spc="-5" dirty="0">
                <a:latin typeface="Verdana"/>
                <a:cs typeface="Verdana"/>
              </a:rPr>
              <a:t>aprovechar todas las posibilidades </a:t>
            </a:r>
            <a:r>
              <a:rPr sz="1100" dirty="0">
                <a:latin typeface="Verdana"/>
                <a:cs typeface="Verdana"/>
              </a:rPr>
              <a:t>que nos  </a:t>
            </a:r>
            <a:r>
              <a:rPr sz="1100" spc="-5" dirty="0">
                <a:latin typeface="Verdana"/>
                <a:cs typeface="Verdana"/>
              </a:rPr>
              <a:t>brindan los canales</a:t>
            </a:r>
            <a:r>
              <a:rPr sz="1100" dirty="0">
                <a:latin typeface="Verdana"/>
                <a:cs typeface="Verdana"/>
              </a:rPr>
              <a:t> </a:t>
            </a:r>
            <a:r>
              <a:rPr sz="1100" spc="-5" dirty="0">
                <a:latin typeface="Verdana"/>
                <a:cs typeface="Verdana"/>
              </a:rPr>
              <a:t>transmedia.</a:t>
            </a:r>
            <a:endParaRPr lang="es-PA" sz="1100" spc="-5" dirty="0">
              <a:latin typeface="Verdana"/>
              <a:cs typeface="Verdana"/>
            </a:endParaRPr>
          </a:p>
          <a:p>
            <a:pPr marL="12700">
              <a:lnSpc>
                <a:spcPct val="150000"/>
              </a:lnSpc>
            </a:pPr>
            <a:endParaRPr lang="es-PA" sz="1100" spc="105" dirty="0">
              <a:solidFill>
                <a:srgbClr val="006FC0"/>
              </a:solidFill>
              <a:latin typeface="Verdana"/>
              <a:cs typeface="Verdana"/>
            </a:endParaRPr>
          </a:p>
          <a:p>
            <a:pPr marL="12700">
              <a:lnSpc>
                <a:spcPct val="150000"/>
              </a:lnSpc>
            </a:pPr>
            <a:r>
              <a:rPr lang="es-PA" sz="1100" spc="105" dirty="0">
                <a:solidFill>
                  <a:srgbClr val="006FC0"/>
                </a:solidFill>
                <a:latin typeface="Verdana"/>
                <a:cs typeface="Verdana"/>
              </a:rPr>
              <a:t>9. </a:t>
            </a:r>
            <a:r>
              <a:rPr lang="es-PA" sz="1100" spc="-5" dirty="0">
                <a:latin typeface="Verdana"/>
                <a:cs typeface="Verdana"/>
              </a:rPr>
              <a:t>Establece entonces un </a:t>
            </a:r>
            <a:r>
              <a:rPr lang="es-PA" sz="1100" b="1" spc="-5" dirty="0">
                <a:solidFill>
                  <a:srgbClr val="C00000"/>
                </a:solidFill>
                <a:latin typeface="Verdana"/>
                <a:cs typeface="Verdana"/>
              </a:rPr>
              <a:t>plan de comunicación </a:t>
            </a:r>
            <a:r>
              <a:rPr lang="es-PA" sz="1100" spc="-5" dirty="0">
                <a:latin typeface="Verdana"/>
                <a:cs typeface="Verdana"/>
              </a:rPr>
              <a:t>una vez hayas armado digitalmente tu historia.</a:t>
            </a:r>
            <a:endParaRPr sz="1100" dirty="0">
              <a:latin typeface="Verdana"/>
              <a:cs typeface="Verdana"/>
            </a:endParaRPr>
          </a:p>
        </p:txBody>
      </p:sp>
      <p:sp>
        <p:nvSpPr>
          <p:cNvPr id="7" name="object 9">
            <a:extLst>
              <a:ext uri="{FF2B5EF4-FFF2-40B4-BE49-F238E27FC236}">
                <a16:creationId xmlns:a16="http://schemas.microsoft.com/office/drawing/2014/main" id="{3A5C1AE4-26AF-407D-9EC5-D48B7D1B9108}"/>
              </a:ext>
            </a:extLst>
          </p:cNvPr>
          <p:cNvSpPr/>
          <p:nvPr/>
        </p:nvSpPr>
        <p:spPr>
          <a:xfrm>
            <a:off x="299902" y="3693170"/>
            <a:ext cx="610976" cy="554736"/>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10">
            <a:extLst>
              <a:ext uri="{FF2B5EF4-FFF2-40B4-BE49-F238E27FC236}">
                <a16:creationId xmlns:a16="http://schemas.microsoft.com/office/drawing/2014/main" id="{C90A1838-AF80-4EEF-9380-4DC77D400410}"/>
              </a:ext>
            </a:extLst>
          </p:cNvPr>
          <p:cNvSpPr/>
          <p:nvPr/>
        </p:nvSpPr>
        <p:spPr>
          <a:xfrm>
            <a:off x="302684" y="4586947"/>
            <a:ext cx="608194" cy="557783"/>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21">
            <a:extLst>
              <a:ext uri="{FF2B5EF4-FFF2-40B4-BE49-F238E27FC236}">
                <a16:creationId xmlns:a16="http://schemas.microsoft.com/office/drawing/2014/main" id="{11347A73-55D6-43FC-A8A9-D4FFBB8133A3}"/>
              </a:ext>
            </a:extLst>
          </p:cNvPr>
          <p:cNvSpPr txBox="1"/>
          <p:nvPr/>
        </p:nvSpPr>
        <p:spPr>
          <a:xfrm>
            <a:off x="1091033" y="4586947"/>
            <a:ext cx="3791359" cy="1505412"/>
          </a:xfrm>
          <a:prstGeom prst="rect">
            <a:avLst/>
          </a:prstGeom>
        </p:spPr>
        <p:txBody>
          <a:bodyPr vert="horz" wrap="square" lIns="0" tIns="12700" rIns="0" bIns="0" rtlCol="0">
            <a:spAutoFit/>
          </a:bodyPr>
          <a:lstStyle/>
          <a:p>
            <a:pPr marL="12700">
              <a:lnSpc>
                <a:spcPct val="100000"/>
              </a:lnSpc>
              <a:spcBef>
                <a:spcPts val="100"/>
              </a:spcBef>
            </a:pPr>
            <a:r>
              <a:rPr sz="1400" spc="105" dirty="0">
                <a:solidFill>
                  <a:srgbClr val="006FC0"/>
                </a:solidFill>
                <a:latin typeface="Verdana"/>
                <a:cs typeface="Verdana"/>
              </a:rPr>
              <a:t>10 </a:t>
            </a:r>
            <a:r>
              <a:rPr sz="1100" spc="65" dirty="0">
                <a:solidFill>
                  <a:srgbClr val="006FC0"/>
                </a:solidFill>
                <a:latin typeface="Verdana"/>
                <a:cs typeface="Verdana"/>
              </a:rPr>
              <a:t>Medición:  </a:t>
            </a:r>
            <a:r>
              <a:rPr sz="1100" spc="-5" dirty="0">
                <a:latin typeface="Verdana"/>
                <a:cs typeface="Verdana"/>
              </a:rPr>
              <a:t>Toda  estrategia  </a:t>
            </a:r>
            <a:r>
              <a:rPr sz="1100" dirty="0">
                <a:latin typeface="Verdana"/>
                <a:cs typeface="Verdana"/>
              </a:rPr>
              <a:t>de</a:t>
            </a:r>
            <a:r>
              <a:rPr sz="1100" spc="-114" dirty="0">
                <a:latin typeface="Verdana"/>
                <a:cs typeface="Verdana"/>
              </a:rPr>
              <a:t> </a:t>
            </a:r>
            <a:r>
              <a:rPr sz="1100" spc="-5" dirty="0">
                <a:latin typeface="Verdana"/>
                <a:cs typeface="Verdana"/>
              </a:rPr>
              <a:t>comunicación</a:t>
            </a:r>
            <a:endParaRPr sz="1100" dirty="0">
              <a:latin typeface="Verdana"/>
              <a:cs typeface="Verdana"/>
            </a:endParaRPr>
          </a:p>
          <a:p>
            <a:pPr marL="12700" marR="5080">
              <a:lnSpc>
                <a:spcPct val="151800"/>
              </a:lnSpc>
              <a:spcBef>
                <a:spcPts val="195"/>
              </a:spcBef>
            </a:pPr>
            <a:r>
              <a:rPr sz="1100" spc="-5" dirty="0">
                <a:latin typeface="Verdana"/>
                <a:cs typeface="Verdana"/>
              </a:rPr>
              <a:t>puede </a:t>
            </a:r>
            <a:r>
              <a:rPr sz="1100" dirty="0">
                <a:latin typeface="Verdana"/>
                <a:cs typeface="Verdana"/>
              </a:rPr>
              <a:t>y </a:t>
            </a:r>
            <a:r>
              <a:rPr sz="1100" b="1" spc="-5" dirty="0">
                <a:solidFill>
                  <a:srgbClr val="C00000"/>
                </a:solidFill>
                <a:latin typeface="Verdana"/>
                <a:cs typeface="Verdana"/>
              </a:rPr>
              <a:t>debe</a:t>
            </a:r>
            <a:r>
              <a:rPr sz="1100" spc="-5" dirty="0">
                <a:latin typeface="Verdana"/>
                <a:cs typeface="Verdana"/>
              </a:rPr>
              <a:t> </a:t>
            </a:r>
            <a:r>
              <a:rPr sz="1100" b="1" spc="-5" dirty="0">
                <a:solidFill>
                  <a:srgbClr val="C00000"/>
                </a:solidFill>
                <a:latin typeface="Verdana"/>
                <a:cs typeface="Verdana"/>
              </a:rPr>
              <a:t>medirse</a:t>
            </a:r>
            <a:r>
              <a:rPr sz="1100" spc="-5" dirty="0">
                <a:latin typeface="Verdana"/>
                <a:cs typeface="Verdana"/>
              </a:rPr>
              <a:t>. </a:t>
            </a:r>
            <a:r>
              <a:rPr sz="1100" dirty="0">
                <a:latin typeface="Verdana"/>
                <a:cs typeface="Verdana"/>
              </a:rPr>
              <a:t>Al </a:t>
            </a:r>
            <a:r>
              <a:rPr sz="1100" spc="-5" dirty="0">
                <a:latin typeface="Verdana"/>
                <a:cs typeface="Verdana"/>
              </a:rPr>
              <a:t>plantear los objetivos  </a:t>
            </a:r>
            <a:r>
              <a:rPr sz="1100" dirty="0">
                <a:latin typeface="Verdana"/>
                <a:cs typeface="Verdana"/>
              </a:rPr>
              <a:t>debemos  </a:t>
            </a:r>
            <a:r>
              <a:rPr sz="1100" b="1" spc="-5" dirty="0">
                <a:solidFill>
                  <a:srgbClr val="C00000"/>
                </a:solidFill>
                <a:latin typeface="Verdana"/>
                <a:cs typeface="Verdana"/>
              </a:rPr>
              <a:t>definir</a:t>
            </a:r>
            <a:r>
              <a:rPr sz="1100" spc="-10" dirty="0">
                <a:latin typeface="Verdana"/>
                <a:cs typeface="Verdana"/>
              </a:rPr>
              <a:t>  </a:t>
            </a:r>
            <a:r>
              <a:rPr sz="1100" spc="-5" dirty="0">
                <a:latin typeface="Verdana"/>
                <a:cs typeface="Verdana"/>
              </a:rPr>
              <a:t>los  </a:t>
            </a:r>
            <a:r>
              <a:rPr sz="1100" b="1" spc="-5" dirty="0">
                <a:solidFill>
                  <a:srgbClr val="C00000"/>
                </a:solidFill>
                <a:latin typeface="Verdana"/>
                <a:cs typeface="Verdana"/>
              </a:rPr>
              <a:t>indicadores</a:t>
            </a:r>
            <a:r>
              <a:rPr sz="1100" spc="-5" dirty="0">
                <a:latin typeface="Verdana"/>
                <a:cs typeface="Verdana"/>
              </a:rPr>
              <a:t>  que  </a:t>
            </a:r>
            <a:r>
              <a:rPr sz="1100" dirty="0">
                <a:latin typeface="Verdana"/>
                <a:cs typeface="Verdana"/>
              </a:rPr>
              <a:t> </a:t>
            </a:r>
            <a:r>
              <a:rPr sz="1100" spc="-5" dirty="0" err="1">
                <a:latin typeface="Verdana"/>
                <a:cs typeface="Verdana"/>
              </a:rPr>
              <a:t>permitirán</a:t>
            </a:r>
            <a:r>
              <a:rPr lang="es-PA" sz="1100" spc="-5" dirty="0">
                <a:latin typeface="Verdana"/>
                <a:cs typeface="Verdana"/>
              </a:rPr>
              <a:t> comprobar que la historia ha cumplido su cometido (</a:t>
            </a:r>
            <a:r>
              <a:rPr lang="es-PA" sz="1100" spc="-5" dirty="0" err="1">
                <a:latin typeface="Verdana"/>
                <a:cs typeface="Verdana"/>
              </a:rPr>
              <a:t>Ej</a:t>
            </a:r>
            <a:r>
              <a:rPr lang="es-PA" sz="1100" spc="-5" dirty="0">
                <a:latin typeface="Verdana"/>
                <a:cs typeface="Verdana"/>
              </a:rPr>
              <a:t>: cantidad de visualizaciones, recuerdo de marca, cobertura generada, conversiones, etc.)</a:t>
            </a:r>
            <a:endParaRPr sz="1100" dirty="0">
              <a:latin typeface="Verdana"/>
              <a:cs typeface="Verdana"/>
            </a:endParaRPr>
          </a:p>
        </p:txBody>
      </p:sp>
    </p:spTree>
    <p:extLst>
      <p:ext uri="{BB962C8B-B14F-4D97-AF65-F5344CB8AC3E}">
        <p14:creationId xmlns:p14="http://schemas.microsoft.com/office/powerpoint/2010/main" val="17307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54362" y="1569732"/>
            <a:ext cx="4536831" cy="2481764"/>
          </a:xfrm>
        </p:spPr>
        <p:txBody>
          <a:bodyPr>
            <a:normAutofit/>
          </a:bodyPr>
          <a:lstStyle/>
          <a:p>
            <a:r>
              <a:rPr lang="es-PA" sz="5400" b="1" dirty="0">
                <a:latin typeface="Calibri" panose="020F0502020204030204" pitchFamily="34" charset="0"/>
                <a:cs typeface="Calibri" panose="020F0502020204030204" pitchFamily="34" charset="0"/>
              </a:rPr>
              <a:t>Herramientas y estrategias de </a:t>
            </a:r>
            <a:r>
              <a:rPr lang="es-PA" sz="5400" b="1" dirty="0" err="1">
                <a:latin typeface="Calibri" panose="020F0502020204030204" pitchFamily="34" charset="0"/>
                <a:cs typeface="Calibri" panose="020F0502020204030204" pitchFamily="34" charset="0"/>
              </a:rPr>
              <a:t>Storytelling</a:t>
            </a:r>
            <a:endParaRPr lang="es-PA" sz="5400" b="1" dirty="0">
              <a:latin typeface="Calibri" panose="020F0502020204030204" pitchFamily="34" charset="0"/>
              <a:cs typeface="Calibri" panose="020F0502020204030204" pitchFamily="34" charset="0"/>
            </a:endParaRP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4080504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88633" y="2637894"/>
            <a:ext cx="1898532"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Ejemplos</a:t>
            </a:r>
          </a:p>
          <a:p>
            <a:pPr algn="ctr"/>
            <a:r>
              <a:rPr lang="es-PA" sz="2800" b="1" dirty="0">
                <a:solidFill>
                  <a:prstClr val="black"/>
                </a:solidFill>
                <a:latin typeface="Calibri" panose="020F0502020204030204" pitchFamily="34" charset="0"/>
                <a:cs typeface="Calibri" panose="020F0502020204030204" pitchFamily="34" charset="0"/>
              </a:rPr>
              <a:t>clásicos de</a:t>
            </a:r>
          </a:p>
          <a:p>
            <a:pPr algn="ctr"/>
            <a:r>
              <a:rPr lang="es-PA" sz="2800" b="1" dirty="0" err="1">
                <a:solidFill>
                  <a:prstClr val="black"/>
                </a:solidFill>
                <a:latin typeface="Calibri" panose="020F0502020204030204" pitchFamily="34" charset="0"/>
                <a:cs typeface="Calibri" panose="020F0502020204030204" pitchFamily="34" charset="0"/>
              </a:rPr>
              <a:t>Storytelling</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7" name="Imagen 6">
            <a:extLst>
              <a:ext uri="{FF2B5EF4-FFF2-40B4-BE49-F238E27FC236}">
                <a16:creationId xmlns:a16="http://schemas.microsoft.com/office/drawing/2014/main" id="{75BD910D-27B3-487E-B493-DA2190E33AC8}"/>
              </a:ext>
            </a:extLst>
          </p:cNvPr>
          <p:cNvPicPr>
            <a:picLocks noChangeAspect="1"/>
          </p:cNvPicPr>
          <p:nvPr/>
        </p:nvPicPr>
        <p:blipFill>
          <a:blip r:embed="rId3"/>
          <a:stretch>
            <a:fillRect/>
          </a:stretch>
        </p:blipFill>
        <p:spPr>
          <a:xfrm>
            <a:off x="5783874" y="428625"/>
            <a:ext cx="4000500" cy="6000750"/>
          </a:xfrm>
          <a:prstGeom prst="rect">
            <a:avLst/>
          </a:prstGeom>
        </p:spPr>
      </p:pic>
    </p:spTree>
    <p:extLst>
      <p:ext uri="{BB962C8B-B14F-4D97-AF65-F5344CB8AC3E}">
        <p14:creationId xmlns:p14="http://schemas.microsoft.com/office/powerpoint/2010/main" val="1482412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88633" y="2637894"/>
            <a:ext cx="1898532"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Ejemplos</a:t>
            </a:r>
          </a:p>
          <a:p>
            <a:pPr algn="ctr"/>
            <a:r>
              <a:rPr lang="es-PA" sz="2800" b="1" dirty="0">
                <a:solidFill>
                  <a:prstClr val="black"/>
                </a:solidFill>
                <a:latin typeface="Calibri" panose="020F0502020204030204" pitchFamily="34" charset="0"/>
                <a:cs typeface="Calibri" panose="020F0502020204030204" pitchFamily="34" charset="0"/>
              </a:rPr>
              <a:t>clásicos de</a:t>
            </a:r>
          </a:p>
          <a:p>
            <a:pPr algn="ctr"/>
            <a:r>
              <a:rPr lang="es-PA" sz="2800" b="1" dirty="0" err="1">
                <a:solidFill>
                  <a:prstClr val="black"/>
                </a:solidFill>
                <a:latin typeface="Calibri" panose="020F0502020204030204" pitchFamily="34" charset="0"/>
                <a:cs typeface="Calibri" panose="020F0502020204030204" pitchFamily="34" charset="0"/>
              </a:rPr>
              <a:t>Storytelling</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4" name="Imagen 3">
            <a:extLst>
              <a:ext uri="{FF2B5EF4-FFF2-40B4-BE49-F238E27FC236}">
                <a16:creationId xmlns:a16="http://schemas.microsoft.com/office/drawing/2014/main" id="{6A1B300B-8788-4FDD-BAD8-B42089AF8656}"/>
              </a:ext>
            </a:extLst>
          </p:cNvPr>
          <p:cNvPicPr>
            <a:picLocks noChangeAspect="1"/>
          </p:cNvPicPr>
          <p:nvPr/>
        </p:nvPicPr>
        <p:blipFill>
          <a:blip r:embed="rId3"/>
          <a:stretch>
            <a:fillRect/>
          </a:stretch>
        </p:blipFill>
        <p:spPr>
          <a:xfrm>
            <a:off x="5809034" y="538931"/>
            <a:ext cx="3950179" cy="5582920"/>
          </a:xfrm>
          <a:prstGeom prst="rect">
            <a:avLst/>
          </a:prstGeom>
        </p:spPr>
      </p:pic>
    </p:spTree>
    <p:extLst>
      <p:ext uri="{BB962C8B-B14F-4D97-AF65-F5344CB8AC3E}">
        <p14:creationId xmlns:p14="http://schemas.microsoft.com/office/powerpoint/2010/main" val="3195945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7"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88633" y="2637894"/>
            <a:ext cx="1898532" cy="1384995"/>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Ejemplos</a:t>
            </a:r>
          </a:p>
          <a:p>
            <a:pPr algn="ctr"/>
            <a:r>
              <a:rPr lang="es-PA" sz="2800" b="1" dirty="0">
                <a:solidFill>
                  <a:prstClr val="black"/>
                </a:solidFill>
                <a:latin typeface="Calibri" panose="020F0502020204030204" pitchFamily="34" charset="0"/>
                <a:cs typeface="Calibri" panose="020F0502020204030204" pitchFamily="34" charset="0"/>
              </a:rPr>
              <a:t>clásicos de</a:t>
            </a:r>
          </a:p>
          <a:p>
            <a:pPr algn="ctr"/>
            <a:r>
              <a:rPr lang="es-PA" sz="2800" b="1" dirty="0" err="1">
                <a:solidFill>
                  <a:prstClr val="black"/>
                </a:solidFill>
                <a:latin typeface="Calibri" panose="020F0502020204030204" pitchFamily="34" charset="0"/>
                <a:cs typeface="Calibri" panose="020F0502020204030204" pitchFamily="34" charset="0"/>
              </a:rPr>
              <a:t>Storytelling</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5" name="Imagen 4">
            <a:extLst>
              <a:ext uri="{FF2B5EF4-FFF2-40B4-BE49-F238E27FC236}">
                <a16:creationId xmlns:a16="http://schemas.microsoft.com/office/drawing/2014/main" id="{F3B5110E-C162-4789-B915-922E3A4EDAE1}"/>
              </a:ext>
            </a:extLst>
          </p:cNvPr>
          <p:cNvPicPr>
            <a:picLocks noChangeAspect="1"/>
          </p:cNvPicPr>
          <p:nvPr/>
        </p:nvPicPr>
        <p:blipFill>
          <a:blip r:embed="rId3"/>
          <a:stretch>
            <a:fillRect/>
          </a:stretch>
        </p:blipFill>
        <p:spPr>
          <a:xfrm>
            <a:off x="6009153" y="501531"/>
            <a:ext cx="3549941" cy="5854937"/>
          </a:xfrm>
          <a:prstGeom prst="rect">
            <a:avLst/>
          </a:prstGeom>
        </p:spPr>
      </p:pic>
    </p:spTree>
    <p:extLst>
      <p:ext uri="{BB962C8B-B14F-4D97-AF65-F5344CB8AC3E}">
        <p14:creationId xmlns:p14="http://schemas.microsoft.com/office/powerpoint/2010/main" val="2557608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263BC90-64E8-42B6-84A0-23077C6A68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2379" y="5873846"/>
            <a:ext cx="1206318" cy="728616"/>
          </a:xfrm>
          <a:prstGeom prst="rect">
            <a:avLst/>
          </a:prstGeom>
        </p:spPr>
      </p:pic>
      <p:sp>
        <p:nvSpPr>
          <p:cNvPr id="3" name="Rectángulo 2">
            <a:extLst>
              <a:ext uri="{FF2B5EF4-FFF2-40B4-BE49-F238E27FC236}">
                <a16:creationId xmlns:a16="http://schemas.microsoft.com/office/drawing/2014/main" id="{F243BA7B-A57C-4079-815E-10C91B7E3420}"/>
              </a:ext>
            </a:extLst>
          </p:cNvPr>
          <p:cNvSpPr/>
          <p:nvPr/>
        </p:nvSpPr>
        <p:spPr>
          <a:xfrm>
            <a:off x="245863" y="2521059"/>
            <a:ext cx="1996580" cy="1815882"/>
          </a:xfrm>
          <a:prstGeom prst="rect">
            <a:avLst/>
          </a:prstGeom>
          <a:solidFill>
            <a:schemeClr val="bg1">
              <a:lumMod val="85000"/>
            </a:schemeClr>
          </a:solidFill>
        </p:spPr>
        <p:txBody>
          <a:bodyPr wrap="square">
            <a:spAutoFit/>
          </a:bodyPr>
          <a:lstStyle/>
          <a:p>
            <a:pPr algn="ctr"/>
            <a:r>
              <a:rPr lang="es-PA" sz="2800" b="1" dirty="0">
                <a:solidFill>
                  <a:prstClr val="black"/>
                </a:solidFill>
                <a:latin typeface="Calibri" panose="020F0502020204030204" pitchFamily="34" charset="0"/>
                <a:cs typeface="Calibri" panose="020F0502020204030204" pitchFamily="34" charset="0"/>
              </a:rPr>
              <a:t>El </a:t>
            </a:r>
          </a:p>
          <a:p>
            <a:pPr algn="ctr"/>
            <a:r>
              <a:rPr lang="es-PA" sz="2800" b="1" dirty="0" err="1">
                <a:solidFill>
                  <a:prstClr val="black"/>
                </a:solidFill>
                <a:latin typeface="Calibri" panose="020F0502020204030204" pitchFamily="34" charset="0"/>
                <a:cs typeface="Calibri" panose="020F0502020204030204" pitchFamily="34" charset="0"/>
              </a:rPr>
              <a:t>storytelling</a:t>
            </a:r>
            <a:r>
              <a:rPr lang="es-PA" sz="2800" b="1" dirty="0">
                <a:solidFill>
                  <a:prstClr val="black"/>
                </a:solidFill>
                <a:latin typeface="Calibri" panose="020F0502020204030204" pitchFamily="34" charset="0"/>
                <a:cs typeface="Calibri" panose="020F0502020204030204" pitchFamily="34" charset="0"/>
              </a:rPr>
              <a:t> </a:t>
            </a:r>
          </a:p>
          <a:p>
            <a:pPr algn="ctr"/>
            <a:r>
              <a:rPr lang="es-PA" sz="2800" b="1" dirty="0">
                <a:solidFill>
                  <a:prstClr val="black"/>
                </a:solidFill>
                <a:latin typeface="Calibri" panose="020F0502020204030204" pitchFamily="34" charset="0"/>
                <a:cs typeface="Calibri" panose="020F0502020204030204" pitchFamily="34" charset="0"/>
              </a:rPr>
              <a:t>en </a:t>
            </a:r>
          </a:p>
          <a:p>
            <a:pPr algn="ctr"/>
            <a:r>
              <a:rPr lang="es-PA" sz="2800" b="1" dirty="0">
                <a:solidFill>
                  <a:prstClr val="black"/>
                </a:solidFill>
                <a:latin typeface="Calibri" panose="020F0502020204030204" pitchFamily="34" charset="0"/>
                <a:cs typeface="Calibri" panose="020F0502020204030204" pitchFamily="34" charset="0"/>
              </a:rPr>
              <a:t>empresas</a:t>
            </a:r>
            <a:endParaRPr lang="es-PA" sz="2800" b="1" dirty="0">
              <a:latin typeface="Calibri" panose="020F0502020204030204" pitchFamily="34" charset="0"/>
              <a:cs typeface="Calibri" panose="020F0502020204030204" pitchFamily="34" charset="0"/>
            </a:endParaRPr>
          </a:p>
        </p:txBody>
      </p:sp>
      <p:sp>
        <p:nvSpPr>
          <p:cNvPr id="8" name="object 3"/>
          <p:cNvSpPr/>
          <p:nvPr/>
        </p:nvSpPr>
        <p:spPr>
          <a:xfrm>
            <a:off x="2508308" y="151002"/>
            <a:ext cx="7558481" cy="5880682"/>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4"/>
          <p:cNvSpPr txBox="1"/>
          <p:nvPr/>
        </p:nvSpPr>
        <p:spPr>
          <a:xfrm>
            <a:off x="2877079" y="233482"/>
            <a:ext cx="2825010" cy="5175648"/>
          </a:xfrm>
          <a:prstGeom prst="rect">
            <a:avLst/>
          </a:prstGeom>
        </p:spPr>
        <p:txBody>
          <a:bodyPr vert="horz" wrap="square" lIns="0" tIns="78105" rIns="0" bIns="0" rtlCol="0">
            <a:spAutoFit/>
          </a:bodyPr>
          <a:lstStyle/>
          <a:p>
            <a:pPr marL="12700" marR="5080" indent="-635">
              <a:lnSpc>
                <a:spcPct val="90300"/>
              </a:lnSpc>
              <a:spcBef>
                <a:spcPts val="615"/>
              </a:spcBef>
            </a:pPr>
            <a:r>
              <a:rPr sz="3200" spc="-100" dirty="0">
                <a:solidFill>
                  <a:srgbClr val="FFFFFF"/>
                </a:solidFill>
                <a:latin typeface="Arial"/>
                <a:cs typeface="Arial"/>
              </a:rPr>
              <a:t>“Necesitamos </a:t>
            </a:r>
            <a:r>
              <a:rPr sz="4400" b="1" spc="-175" dirty="0">
                <a:solidFill>
                  <a:srgbClr val="FFFFFF"/>
                </a:solidFill>
                <a:latin typeface="Arial"/>
                <a:cs typeface="Arial"/>
              </a:rPr>
              <a:t>dejar  </a:t>
            </a:r>
            <a:r>
              <a:rPr sz="4400" b="1" spc="-210" dirty="0">
                <a:solidFill>
                  <a:srgbClr val="FFFFFF"/>
                </a:solidFill>
                <a:latin typeface="Arial"/>
                <a:cs typeface="Arial"/>
              </a:rPr>
              <a:t>de </a:t>
            </a:r>
            <a:r>
              <a:rPr sz="4400" b="1" spc="-165" dirty="0">
                <a:solidFill>
                  <a:srgbClr val="FFFFFF"/>
                </a:solidFill>
                <a:latin typeface="Arial"/>
                <a:cs typeface="Arial"/>
              </a:rPr>
              <a:t>interrumpir</a:t>
            </a:r>
            <a:r>
              <a:rPr sz="4400" b="1" spc="-770" dirty="0">
                <a:solidFill>
                  <a:srgbClr val="FFFFFF"/>
                </a:solidFill>
                <a:latin typeface="Arial"/>
                <a:cs typeface="Arial"/>
              </a:rPr>
              <a:t> </a:t>
            </a:r>
            <a:r>
              <a:rPr sz="3200" spc="-210" dirty="0">
                <a:solidFill>
                  <a:srgbClr val="FFFFFF"/>
                </a:solidFill>
                <a:latin typeface="Arial"/>
                <a:cs typeface="Arial"/>
              </a:rPr>
              <a:t>a  </a:t>
            </a:r>
            <a:r>
              <a:rPr sz="3200" spc="-90" dirty="0">
                <a:solidFill>
                  <a:srgbClr val="FFFFFF"/>
                </a:solidFill>
                <a:latin typeface="Arial"/>
                <a:cs typeface="Arial"/>
              </a:rPr>
              <a:t>la</a:t>
            </a:r>
            <a:r>
              <a:rPr sz="3200" spc="-280" dirty="0">
                <a:solidFill>
                  <a:srgbClr val="FFFFFF"/>
                </a:solidFill>
                <a:latin typeface="Arial"/>
                <a:cs typeface="Arial"/>
              </a:rPr>
              <a:t> </a:t>
            </a:r>
            <a:r>
              <a:rPr sz="3200" spc="-70" dirty="0">
                <a:solidFill>
                  <a:srgbClr val="FFFFFF"/>
                </a:solidFill>
                <a:latin typeface="Arial"/>
                <a:cs typeface="Arial"/>
              </a:rPr>
              <a:t>gente</a:t>
            </a:r>
            <a:r>
              <a:rPr sz="3200" spc="-275" dirty="0">
                <a:solidFill>
                  <a:srgbClr val="FFFFFF"/>
                </a:solidFill>
                <a:latin typeface="Arial"/>
                <a:cs typeface="Arial"/>
              </a:rPr>
              <a:t> </a:t>
            </a:r>
            <a:r>
              <a:rPr sz="3200" spc="-140" dirty="0">
                <a:solidFill>
                  <a:srgbClr val="FFFFFF"/>
                </a:solidFill>
                <a:latin typeface="Arial"/>
                <a:cs typeface="Arial"/>
              </a:rPr>
              <a:t>en</a:t>
            </a:r>
            <a:r>
              <a:rPr sz="3200" spc="-280" dirty="0">
                <a:solidFill>
                  <a:srgbClr val="FFFFFF"/>
                </a:solidFill>
                <a:latin typeface="Arial"/>
                <a:cs typeface="Arial"/>
              </a:rPr>
              <a:t> </a:t>
            </a:r>
            <a:r>
              <a:rPr sz="3200" spc="-20" dirty="0">
                <a:solidFill>
                  <a:srgbClr val="FFFFFF"/>
                </a:solidFill>
                <a:latin typeface="Arial"/>
                <a:cs typeface="Arial"/>
              </a:rPr>
              <a:t>lo</a:t>
            </a:r>
            <a:r>
              <a:rPr sz="3200" spc="-275" dirty="0">
                <a:solidFill>
                  <a:srgbClr val="FFFFFF"/>
                </a:solidFill>
                <a:latin typeface="Arial"/>
                <a:cs typeface="Arial"/>
              </a:rPr>
              <a:t> </a:t>
            </a:r>
            <a:r>
              <a:rPr sz="3200" spc="-140" dirty="0">
                <a:solidFill>
                  <a:srgbClr val="FFFFFF"/>
                </a:solidFill>
                <a:latin typeface="Arial"/>
                <a:cs typeface="Arial"/>
              </a:rPr>
              <a:t>que</a:t>
            </a:r>
            <a:r>
              <a:rPr sz="3200" spc="-265" dirty="0">
                <a:solidFill>
                  <a:srgbClr val="FFFFFF"/>
                </a:solidFill>
                <a:latin typeface="Arial"/>
                <a:cs typeface="Arial"/>
              </a:rPr>
              <a:t> </a:t>
            </a:r>
            <a:r>
              <a:rPr sz="3200" spc="-120" dirty="0">
                <a:solidFill>
                  <a:srgbClr val="FFFFFF"/>
                </a:solidFill>
                <a:latin typeface="Arial"/>
                <a:cs typeface="Arial"/>
              </a:rPr>
              <a:t>está  </a:t>
            </a:r>
            <a:r>
              <a:rPr sz="3200" spc="-105" dirty="0">
                <a:solidFill>
                  <a:srgbClr val="FFFFFF"/>
                </a:solidFill>
                <a:latin typeface="Arial"/>
                <a:cs typeface="Arial"/>
              </a:rPr>
              <a:t>interesada </a:t>
            </a:r>
            <a:r>
              <a:rPr sz="3200" spc="-65" dirty="0">
                <a:solidFill>
                  <a:srgbClr val="FFFFFF"/>
                </a:solidFill>
                <a:latin typeface="Arial"/>
                <a:cs typeface="Arial"/>
              </a:rPr>
              <a:t>y </a:t>
            </a:r>
            <a:r>
              <a:rPr sz="4400" b="1" spc="-315" dirty="0">
                <a:solidFill>
                  <a:srgbClr val="FFFFFF"/>
                </a:solidFill>
                <a:latin typeface="Arial"/>
                <a:cs typeface="Arial"/>
              </a:rPr>
              <a:t>ser  </a:t>
            </a:r>
            <a:r>
              <a:rPr sz="4400" b="1" spc="-125" dirty="0">
                <a:solidFill>
                  <a:srgbClr val="FFFFFF"/>
                </a:solidFill>
                <a:latin typeface="Arial"/>
                <a:cs typeface="Arial"/>
              </a:rPr>
              <a:t>parte </a:t>
            </a:r>
            <a:r>
              <a:rPr sz="3200" spc="-125" dirty="0">
                <a:solidFill>
                  <a:srgbClr val="FFFFFF"/>
                </a:solidFill>
                <a:latin typeface="Arial"/>
                <a:cs typeface="Arial"/>
              </a:rPr>
              <a:t>de </a:t>
            </a:r>
            <a:r>
              <a:rPr sz="3200" spc="-20" dirty="0">
                <a:solidFill>
                  <a:srgbClr val="FFFFFF"/>
                </a:solidFill>
                <a:latin typeface="Arial"/>
                <a:cs typeface="Arial"/>
              </a:rPr>
              <a:t>lo </a:t>
            </a:r>
            <a:r>
              <a:rPr sz="3200" spc="-140" dirty="0">
                <a:solidFill>
                  <a:srgbClr val="FFFFFF"/>
                </a:solidFill>
                <a:latin typeface="Arial"/>
                <a:cs typeface="Arial"/>
              </a:rPr>
              <a:t>que </a:t>
            </a:r>
            <a:r>
              <a:rPr sz="3200" spc="-210" dirty="0">
                <a:solidFill>
                  <a:srgbClr val="FFFFFF"/>
                </a:solidFill>
                <a:latin typeface="Arial"/>
                <a:cs typeface="Arial"/>
              </a:rPr>
              <a:t>a </a:t>
            </a:r>
            <a:r>
              <a:rPr sz="3200" spc="-100" dirty="0">
                <a:solidFill>
                  <a:srgbClr val="FFFFFF"/>
                </a:solidFill>
                <a:latin typeface="Arial"/>
                <a:cs typeface="Arial"/>
              </a:rPr>
              <a:t>la  </a:t>
            </a:r>
            <a:r>
              <a:rPr sz="3200" spc="-70" dirty="0">
                <a:solidFill>
                  <a:srgbClr val="FFFFFF"/>
                </a:solidFill>
                <a:latin typeface="Arial"/>
                <a:cs typeface="Arial"/>
              </a:rPr>
              <a:t>gente </a:t>
            </a:r>
            <a:r>
              <a:rPr sz="3200" spc="-85" dirty="0">
                <a:solidFill>
                  <a:srgbClr val="FFFFFF"/>
                </a:solidFill>
                <a:latin typeface="Arial"/>
                <a:cs typeface="Arial"/>
              </a:rPr>
              <a:t>le</a:t>
            </a:r>
            <a:r>
              <a:rPr sz="3200" spc="-459" dirty="0">
                <a:solidFill>
                  <a:srgbClr val="FFFFFF"/>
                </a:solidFill>
                <a:latin typeface="Arial"/>
                <a:cs typeface="Arial"/>
              </a:rPr>
              <a:t> </a:t>
            </a:r>
            <a:r>
              <a:rPr sz="3200" spc="-65" dirty="0">
                <a:solidFill>
                  <a:srgbClr val="FFFFFF"/>
                </a:solidFill>
                <a:latin typeface="Arial"/>
                <a:cs typeface="Arial"/>
              </a:rPr>
              <a:t>interesa”</a:t>
            </a:r>
            <a:endParaRPr sz="3200" dirty="0">
              <a:latin typeface="Arial"/>
              <a:cs typeface="Arial"/>
            </a:endParaRPr>
          </a:p>
        </p:txBody>
      </p:sp>
      <p:sp>
        <p:nvSpPr>
          <p:cNvPr id="10" name="object 5"/>
          <p:cNvSpPr txBox="1"/>
          <p:nvPr/>
        </p:nvSpPr>
        <p:spPr>
          <a:xfrm>
            <a:off x="5028137" y="6114164"/>
            <a:ext cx="2825010" cy="555280"/>
          </a:xfrm>
          <a:prstGeom prst="rect">
            <a:avLst/>
          </a:prstGeom>
        </p:spPr>
        <p:txBody>
          <a:bodyPr vert="horz" wrap="square" lIns="0" tIns="41910" rIns="0" bIns="0" rtlCol="0">
            <a:spAutoFit/>
          </a:bodyPr>
          <a:lstStyle/>
          <a:p>
            <a:pPr marL="12700" marR="5080">
              <a:lnSpc>
                <a:spcPts val="1960"/>
              </a:lnSpc>
              <a:spcBef>
                <a:spcPts val="330"/>
              </a:spcBef>
            </a:pPr>
            <a:r>
              <a:rPr sz="1800" i="1" spc="-95" dirty="0">
                <a:solidFill>
                  <a:srgbClr val="002060"/>
                </a:solidFill>
                <a:latin typeface="Trebuchet MS"/>
                <a:cs typeface="Trebuchet MS"/>
              </a:rPr>
              <a:t>Craig</a:t>
            </a:r>
            <a:r>
              <a:rPr sz="1800" i="1" spc="-190" dirty="0">
                <a:solidFill>
                  <a:srgbClr val="002060"/>
                </a:solidFill>
                <a:latin typeface="Trebuchet MS"/>
                <a:cs typeface="Trebuchet MS"/>
              </a:rPr>
              <a:t> </a:t>
            </a:r>
            <a:r>
              <a:rPr sz="1800" i="1" spc="-55" dirty="0">
                <a:solidFill>
                  <a:srgbClr val="002060"/>
                </a:solidFill>
                <a:latin typeface="Trebuchet MS"/>
                <a:cs typeface="Trebuchet MS"/>
              </a:rPr>
              <a:t>David</a:t>
            </a:r>
            <a:r>
              <a:rPr sz="1800" i="1" spc="-185" dirty="0">
                <a:solidFill>
                  <a:srgbClr val="002060"/>
                </a:solidFill>
                <a:latin typeface="Trebuchet MS"/>
                <a:cs typeface="Trebuchet MS"/>
              </a:rPr>
              <a:t> </a:t>
            </a:r>
            <a:r>
              <a:rPr sz="1800" i="1" spc="215" dirty="0">
                <a:solidFill>
                  <a:srgbClr val="002060"/>
                </a:solidFill>
                <a:latin typeface="Trebuchet MS"/>
                <a:cs typeface="Trebuchet MS"/>
              </a:rPr>
              <a:t>–</a:t>
            </a:r>
            <a:r>
              <a:rPr sz="1800" i="1" spc="-190" dirty="0">
                <a:solidFill>
                  <a:srgbClr val="002060"/>
                </a:solidFill>
                <a:latin typeface="Trebuchet MS"/>
                <a:cs typeface="Trebuchet MS"/>
              </a:rPr>
              <a:t> </a:t>
            </a:r>
            <a:r>
              <a:rPr sz="1800" i="1" spc="-120" dirty="0">
                <a:solidFill>
                  <a:srgbClr val="002060"/>
                </a:solidFill>
                <a:latin typeface="Trebuchet MS"/>
                <a:cs typeface="Trebuchet MS"/>
              </a:rPr>
              <a:t>Director</a:t>
            </a:r>
            <a:r>
              <a:rPr sz="1800" i="1" spc="-185" dirty="0">
                <a:solidFill>
                  <a:srgbClr val="002060"/>
                </a:solidFill>
                <a:latin typeface="Trebuchet MS"/>
                <a:cs typeface="Trebuchet MS"/>
              </a:rPr>
              <a:t> </a:t>
            </a:r>
            <a:r>
              <a:rPr sz="1800" i="1" spc="-105" dirty="0">
                <a:solidFill>
                  <a:srgbClr val="002060"/>
                </a:solidFill>
                <a:latin typeface="Trebuchet MS"/>
                <a:cs typeface="Trebuchet MS"/>
              </a:rPr>
              <a:t>General</a:t>
            </a:r>
            <a:r>
              <a:rPr sz="1800" i="1" spc="-170" dirty="0">
                <a:solidFill>
                  <a:srgbClr val="002060"/>
                </a:solidFill>
                <a:latin typeface="Trebuchet MS"/>
                <a:cs typeface="Trebuchet MS"/>
              </a:rPr>
              <a:t> </a:t>
            </a:r>
            <a:r>
              <a:rPr sz="1800" i="1" spc="-110" dirty="0">
                <a:solidFill>
                  <a:srgbClr val="002060"/>
                </a:solidFill>
                <a:latin typeface="Trebuchet MS"/>
                <a:cs typeface="Trebuchet MS"/>
              </a:rPr>
              <a:t>Creativo  </a:t>
            </a:r>
            <a:r>
              <a:rPr sz="1800" i="1" spc="-114" dirty="0">
                <a:solidFill>
                  <a:srgbClr val="002060"/>
                </a:solidFill>
                <a:latin typeface="Trebuchet MS"/>
                <a:cs typeface="Trebuchet MS"/>
              </a:rPr>
              <a:t>de</a:t>
            </a:r>
            <a:r>
              <a:rPr sz="1800" i="1" spc="-195" dirty="0">
                <a:solidFill>
                  <a:srgbClr val="002060"/>
                </a:solidFill>
                <a:latin typeface="Trebuchet MS"/>
                <a:cs typeface="Trebuchet MS"/>
              </a:rPr>
              <a:t> </a:t>
            </a:r>
            <a:r>
              <a:rPr sz="1800" i="1" spc="-105" dirty="0">
                <a:solidFill>
                  <a:srgbClr val="002060"/>
                </a:solidFill>
                <a:latin typeface="Trebuchet MS"/>
                <a:cs typeface="Trebuchet MS"/>
              </a:rPr>
              <a:t>JWT</a:t>
            </a:r>
            <a:endParaRPr sz="1800" dirty="0">
              <a:solidFill>
                <a:srgbClr val="002060"/>
              </a:solidFill>
              <a:latin typeface="Trebuchet MS"/>
              <a:cs typeface="Trebuchet MS"/>
            </a:endParaRPr>
          </a:p>
        </p:txBody>
      </p:sp>
    </p:spTree>
    <p:extLst>
      <p:ext uri="{BB962C8B-B14F-4D97-AF65-F5344CB8AC3E}">
        <p14:creationId xmlns:p14="http://schemas.microsoft.com/office/powerpoint/2010/main" val="709595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19192" y="311756"/>
            <a:ext cx="4536831" cy="1584950"/>
          </a:xfrm>
        </p:spPr>
        <p:txBody>
          <a:bodyPr>
            <a:normAutofit/>
          </a:bodyPr>
          <a:lstStyle/>
          <a:p>
            <a:r>
              <a:rPr lang="es-PA" sz="5400" b="1" dirty="0">
                <a:latin typeface="Calibri" panose="020F0502020204030204" pitchFamily="34" charset="0"/>
                <a:cs typeface="Calibri" panose="020F0502020204030204" pitchFamily="34" charset="0"/>
              </a:rPr>
              <a:t>Asignaciones</a:t>
            </a:r>
            <a:br>
              <a:rPr lang="es-PA" sz="5400" b="1" dirty="0">
                <a:latin typeface="Calibri" panose="020F0502020204030204" pitchFamily="34" charset="0"/>
                <a:cs typeface="Calibri" panose="020F0502020204030204" pitchFamily="34" charset="0"/>
              </a:rPr>
            </a:br>
            <a:r>
              <a:rPr lang="es-PA" sz="440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
        <p:nvSpPr>
          <p:cNvPr id="8" name="Rectángulo 7">
            <a:extLst>
              <a:ext uri="{FF2B5EF4-FFF2-40B4-BE49-F238E27FC236}">
                <a16:creationId xmlns:a16="http://schemas.microsoft.com/office/drawing/2014/main" id="{D046C0E8-6DF1-405F-BC5D-BEC71A3F6BE6}"/>
              </a:ext>
            </a:extLst>
          </p:cNvPr>
          <p:cNvSpPr/>
          <p:nvPr/>
        </p:nvSpPr>
        <p:spPr>
          <a:xfrm>
            <a:off x="5487589" y="1852752"/>
            <a:ext cx="6139551" cy="1600438"/>
          </a:xfrm>
          <a:prstGeom prst="rect">
            <a:avLst/>
          </a:prstGeom>
        </p:spPr>
        <p:txBody>
          <a:bodyPr wrap="square">
            <a:spAutoFit/>
          </a:bodyPr>
          <a:lstStyle/>
          <a:p>
            <a:pPr marL="342900" indent="-342900" algn="just">
              <a:buFontTx/>
              <a:buAutoNum type="arabicPeriod"/>
            </a:pPr>
            <a:r>
              <a:rPr lang="es-PA" sz="1400" b="1" dirty="0">
                <a:solidFill>
                  <a:prstClr val="black"/>
                </a:solidFill>
              </a:rPr>
              <a:t>El concepto de crear y mantener relaciones redituables con los clientes es la clave para una estrategia de marketing exitosa. Como asignación para este capítulo está la lectura de cómo del Hotel Ritz Carlton realiza este proceso de entender al cliente, aportar valor y logar una fidelización duradera.</a:t>
            </a:r>
            <a:r>
              <a:rPr lang="es-PA" sz="1600" b="1" dirty="0">
                <a:solidFill>
                  <a:prstClr val="black"/>
                </a:solidFill>
              </a:rPr>
              <a:t> </a:t>
            </a:r>
            <a:r>
              <a:rPr lang="es-PA" sz="1200" dirty="0">
                <a:solidFill>
                  <a:prstClr val="black"/>
                </a:solidFill>
              </a:rPr>
              <a:t>(Para acceder a la lectura haz </a:t>
            </a:r>
            <a:r>
              <a:rPr lang="es-PA" sz="1200" dirty="0" err="1">
                <a:solidFill>
                  <a:prstClr val="black"/>
                </a:solidFill>
              </a:rPr>
              <a:t>click</a:t>
            </a:r>
            <a:r>
              <a:rPr lang="es-PA" sz="1200" dirty="0">
                <a:solidFill>
                  <a:prstClr val="black"/>
                </a:solidFill>
              </a:rPr>
              <a:t> en el enlace indicado)</a:t>
            </a:r>
          </a:p>
          <a:p>
            <a:pPr marL="342900" indent="-342900" algn="just">
              <a:buAutoNum type="arabicPeriod"/>
            </a:pPr>
            <a:r>
              <a:rPr lang="es-PA" sz="1400" b="1" dirty="0">
                <a:solidFill>
                  <a:prstClr val="black"/>
                </a:solidFill>
              </a:rPr>
              <a:t>Elabore un documento que incluya al menos tres empresas locales y describa cuáles son las propuestas de valor para el consumidor.</a:t>
            </a:r>
          </a:p>
        </p:txBody>
      </p:sp>
      <p:sp>
        <p:nvSpPr>
          <p:cNvPr id="4" name="Rectángulo 3">
            <a:extLst>
              <a:ext uri="{FF2B5EF4-FFF2-40B4-BE49-F238E27FC236}">
                <a16:creationId xmlns:a16="http://schemas.microsoft.com/office/drawing/2014/main" id="{75AD1532-8B7B-4101-A4EA-B3B5A178C262}"/>
              </a:ext>
            </a:extLst>
          </p:cNvPr>
          <p:cNvSpPr/>
          <p:nvPr/>
        </p:nvSpPr>
        <p:spPr>
          <a:xfrm>
            <a:off x="630459" y="6311354"/>
            <a:ext cx="668060" cy="461665"/>
          </a:xfrm>
          <a:prstGeom prst="rect">
            <a:avLst/>
          </a:prstGeom>
        </p:spPr>
        <p:txBody>
          <a:bodyPr wrap="square">
            <a:spAutoFit/>
          </a:bodyPr>
          <a:lstStyle/>
          <a:p>
            <a:pPr algn="ctr"/>
            <a:r>
              <a:rPr lang="es-PA" sz="1200" dirty="0">
                <a:solidFill>
                  <a:prstClr val="black"/>
                </a:solidFill>
              </a:rPr>
              <a:t>Acceso</a:t>
            </a:r>
          </a:p>
          <a:p>
            <a:pPr algn="ctr"/>
            <a:r>
              <a:rPr lang="es-PA" sz="1200" dirty="0">
                <a:solidFill>
                  <a:prstClr val="black"/>
                </a:solidFill>
              </a:rPr>
              <a:t>A Libro</a:t>
            </a:r>
            <a:endParaRPr lang="es-PA" sz="1200" dirty="0"/>
          </a:p>
        </p:txBody>
      </p:sp>
      <p:pic>
        <p:nvPicPr>
          <p:cNvPr id="16" name="Imagen 15">
            <a:extLst>
              <a:ext uri="{FF2B5EF4-FFF2-40B4-BE49-F238E27FC236}">
                <a16:creationId xmlns:a16="http://schemas.microsoft.com/office/drawing/2014/main" id="{90236FFC-5430-496D-8723-79200EED0F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964" y="5587068"/>
            <a:ext cx="1199145" cy="724284"/>
          </a:xfrm>
          <a:prstGeom prst="rect">
            <a:avLst/>
          </a:prstGeom>
        </p:spPr>
      </p:pic>
      <p:pic>
        <p:nvPicPr>
          <p:cNvPr id="18" name="Imagen 17">
            <a:extLst>
              <a:ext uri="{FF2B5EF4-FFF2-40B4-BE49-F238E27FC236}">
                <a16:creationId xmlns:a16="http://schemas.microsoft.com/office/drawing/2014/main" id="{F0435B05-C45E-4F0B-B1FD-92F7684945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795" y="5587068"/>
            <a:ext cx="1199145" cy="724284"/>
          </a:xfrm>
          <a:prstGeom prst="rect">
            <a:avLst/>
          </a:prstGeom>
        </p:spPr>
      </p:pic>
      <p:pic>
        <p:nvPicPr>
          <p:cNvPr id="19" name="Imagen 18">
            <a:extLst>
              <a:ext uri="{FF2B5EF4-FFF2-40B4-BE49-F238E27FC236}">
                <a16:creationId xmlns:a16="http://schemas.microsoft.com/office/drawing/2014/main" id="{7F2F89C8-EEB1-45A7-AC47-8A9DD3217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3628" y="5587068"/>
            <a:ext cx="1199145" cy="724284"/>
          </a:xfrm>
          <a:prstGeom prst="rect">
            <a:avLst/>
          </a:prstGeom>
        </p:spPr>
      </p:pic>
      <p:sp>
        <p:nvSpPr>
          <p:cNvPr id="5" name="CuadroTexto 4">
            <a:hlinkClick r:id="rId4"/>
            <a:extLst>
              <a:ext uri="{FF2B5EF4-FFF2-40B4-BE49-F238E27FC236}">
                <a16:creationId xmlns:a16="http://schemas.microsoft.com/office/drawing/2014/main" id="{7832B32A-88FD-4784-8623-2166D10C6AE6}"/>
              </a:ext>
            </a:extLst>
          </p:cNvPr>
          <p:cNvSpPr txBox="1"/>
          <p:nvPr/>
        </p:nvSpPr>
        <p:spPr>
          <a:xfrm>
            <a:off x="1783153" y="6311353"/>
            <a:ext cx="1194430" cy="461665"/>
          </a:xfrm>
          <a:prstGeom prst="rect">
            <a:avLst/>
          </a:prstGeom>
          <a:noFill/>
        </p:spPr>
        <p:txBody>
          <a:bodyPr wrap="none" rtlCol="0">
            <a:spAutoFit/>
          </a:bodyPr>
          <a:lstStyle/>
          <a:p>
            <a:pPr algn="ctr"/>
            <a:r>
              <a:rPr lang="es-PA" sz="1200" b="1" dirty="0"/>
              <a:t>Acceso a</a:t>
            </a:r>
          </a:p>
          <a:p>
            <a:pPr algn="ctr"/>
            <a:r>
              <a:rPr lang="es-PA" sz="1200" b="1" dirty="0"/>
              <a:t>Caso de estudio</a:t>
            </a:r>
          </a:p>
        </p:txBody>
      </p:sp>
      <p:sp>
        <p:nvSpPr>
          <p:cNvPr id="21" name="CuadroTexto 20">
            <a:extLst>
              <a:ext uri="{FF2B5EF4-FFF2-40B4-BE49-F238E27FC236}">
                <a16:creationId xmlns:a16="http://schemas.microsoft.com/office/drawing/2014/main" id="{87C50374-A4AD-4AEB-86C4-503E24D4C2DD}"/>
              </a:ext>
            </a:extLst>
          </p:cNvPr>
          <p:cNvSpPr txBox="1"/>
          <p:nvPr/>
        </p:nvSpPr>
        <p:spPr>
          <a:xfrm>
            <a:off x="3291416" y="6321889"/>
            <a:ext cx="1003566" cy="461665"/>
          </a:xfrm>
          <a:prstGeom prst="rect">
            <a:avLst/>
          </a:prstGeom>
          <a:noFill/>
        </p:spPr>
        <p:txBody>
          <a:bodyPr wrap="square" rtlCol="0">
            <a:spAutoFit/>
          </a:bodyPr>
          <a:lstStyle/>
          <a:p>
            <a:pPr algn="ctr"/>
            <a:r>
              <a:rPr lang="es-PA" sz="1200" dirty="0"/>
              <a:t>Entrega de</a:t>
            </a:r>
          </a:p>
          <a:p>
            <a:pPr algn="ctr"/>
            <a:r>
              <a:rPr lang="es-PA" sz="1200" dirty="0"/>
              <a:t>Documentos</a:t>
            </a:r>
          </a:p>
        </p:txBody>
      </p:sp>
      <p:pic>
        <p:nvPicPr>
          <p:cNvPr id="15" name="Imagen 14">
            <a:extLst>
              <a:ext uri="{FF2B5EF4-FFF2-40B4-BE49-F238E27FC236}">
                <a16:creationId xmlns:a16="http://schemas.microsoft.com/office/drawing/2014/main" id="{03C65A5E-5FAC-4F23-933E-222D0B9DBA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6460" y="5587068"/>
            <a:ext cx="1199145" cy="724284"/>
          </a:xfrm>
          <a:prstGeom prst="rect">
            <a:avLst/>
          </a:prstGeom>
        </p:spPr>
      </p:pic>
      <p:sp>
        <p:nvSpPr>
          <p:cNvPr id="17" name="CuadroTexto 16">
            <a:extLst>
              <a:ext uri="{FF2B5EF4-FFF2-40B4-BE49-F238E27FC236}">
                <a16:creationId xmlns:a16="http://schemas.microsoft.com/office/drawing/2014/main" id="{43510383-2A56-4D4B-A9B7-4C0D1241E439}"/>
              </a:ext>
            </a:extLst>
          </p:cNvPr>
          <p:cNvSpPr txBox="1"/>
          <p:nvPr/>
        </p:nvSpPr>
        <p:spPr>
          <a:xfrm>
            <a:off x="4710287" y="6308096"/>
            <a:ext cx="1003566" cy="461665"/>
          </a:xfrm>
          <a:prstGeom prst="rect">
            <a:avLst/>
          </a:prstGeom>
          <a:noFill/>
        </p:spPr>
        <p:txBody>
          <a:bodyPr wrap="square" rtlCol="0">
            <a:spAutoFit/>
          </a:bodyPr>
          <a:lstStyle/>
          <a:p>
            <a:pPr algn="ctr"/>
            <a:r>
              <a:rPr lang="es-PA" sz="1200" dirty="0"/>
              <a:t>Acceso al</a:t>
            </a:r>
          </a:p>
          <a:p>
            <a:pPr algn="ctr"/>
            <a:r>
              <a:rPr lang="es-PA" sz="1200" dirty="0"/>
              <a:t>Post</a:t>
            </a:r>
          </a:p>
        </p:txBody>
      </p:sp>
    </p:spTree>
    <p:extLst>
      <p:ext uri="{BB962C8B-B14F-4D97-AF65-F5344CB8AC3E}">
        <p14:creationId xmlns:p14="http://schemas.microsoft.com/office/powerpoint/2010/main" val="3650726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7"/>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7"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1" y="5448627"/>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501609" y="1795017"/>
            <a:ext cx="4536831" cy="1584950"/>
          </a:xfrm>
        </p:spPr>
        <p:txBody>
          <a:bodyPr>
            <a:normAutofit/>
          </a:bodyPr>
          <a:lstStyle/>
          <a:p>
            <a:r>
              <a:rPr lang="es-PA" sz="5400" b="1" dirty="0">
                <a:latin typeface="Calibri" panose="020F0502020204030204" pitchFamily="34" charset="0"/>
                <a:cs typeface="Calibri" panose="020F0502020204030204" pitchFamily="34" charset="0"/>
              </a:rPr>
              <a:t>FIN</a:t>
            </a:r>
            <a:br>
              <a:rPr lang="es-PA" sz="5400" b="1" dirty="0">
                <a:latin typeface="Calibri" panose="020F0502020204030204" pitchFamily="34" charset="0"/>
                <a:cs typeface="Calibri" panose="020F0502020204030204" pitchFamily="34" charset="0"/>
              </a:rPr>
            </a:br>
            <a:r>
              <a:rPr lang="es-PA" sz="540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7" cy="1244993"/>
          </a:xfrm>
          <a:prstGeom prst="rect">
            <a:avLst/>
          </a:prstGeom>
        </p:spPr>
      </p:pic>
    </p:spTree>
    <p:extLst>
      <p:ext uri="{BB962C8B-B14F-4D97-AF65-F5344CB8AC3E}">
        <p14:creationId xmlns:p14="http://schemas.microsoft.com/office/powerpoint/2010/main" val="31748004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878</Words>
  <Application>Microsoft Office PowerPoint</Application>
  <PresentationFormat>Panorámica</PresentationFormat>
  <Paragraphs>138</Paragraphs>
  <Slides>26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Arial</vt:lpstr>
      <vt:lpstr>Calibri</vt:lpstr>
      <vt:lpstr>Calibri Light</vt:lpstr>
      <vt:lpstr>Trebuchet MS</vt:lpstr>
      <vt:lpstr>Verdana</vt:lpstr>
      <vt:lpstr>Tema de Office</vt:lpstr>
      <vt:lpstr>CAPITULO 5</vt:lpstr>
      <vt:lpstr>Storytelling</vt:lpstr>
      <vt:lpstr>Presentación de PowerPoint</vt:lpstr>
      <vt:lpstr>Qué es Storytelling ?</vt:lpstr>
      <vt:lpstr>Presentación de PowerPoint</vt:lpstr>
      <vt:lpstr>Presentación de PowerPoint</vt:lpstr>
      <vt:lpstr>Aspectos relevantes en Storytelling</vt:lpstr>
      <vt:lpstr>Presentación de PowerPoint</vt:lpstr>
      <vt:lpstr>Presentación de PowerPoint</vt:lpstr>
      <vt:lpstr>Presentación de PowerPoint</vt:lpstr>
      <vt:lpstr>Presentación de PowerPoint</vt:lpstr>
      <vt:lpstr>La arquitectura del mensaje</vt:lpstr>
      <vt:lpstr>Presentación de PowerPoint</vt:lpstr>
      <vt:lpstr>Presentación de PowerPoint</vt:lpstr>
      <vt:lpstr>El proceso de contar Historias</vt:lpstr>
      <vt:lpstr>Presentación de PowerPoint</vt:lpstr>
      <vt:lpstr>Presentación de PowerPoint</vt:lpstr>
      <vt:lpstr>Presentación de PowerPoint</vt:lpstr>
      <vt:lpstr>Presentación de PowerPoint</vt:lpstr>
      <vt:lpstr>Herramientas y estrategias de Storytelling</vt:lpstr>
      <vt:lpstr>Presentación de PowerPoint</vt:lpstr>
      <vt:lpstr>Presentación de PowerPoint</vt:lpstr>
      <vt:lpstr>Presentación de PowerPoint</vt:lpstr>
      <vt:lpstr>Presentación de PowerPoint</vt:lpstr>
      <vt:lpstr>Asignaciones CAPITULO 5</vt:lpstr>
      <vt:lpstr>FIN CAPITULO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Ricardo Cajina</dc:creator>
  <cp:lastModifiedBy>Ricardo Cajina</cp:lastModifiedBy>
  <cp:revision>87</cp:revision>
  <dcterms:created xsi:type="dcterms:W3CDTF">2018-03-24T18:33:37Z</dcterms:created>
  <dcterms:modified xsi:type="dcterms:W3CDTF">2018-05-14T07:57:39Z</dcterms:modified>
</cp:coreProperties>
</file>