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338" r:id="rId6"/>
    <p:sldId id="358" r:id="rId7"/>
    <p:sldId id="357" r:id="rId8"/>
    <p:sldId id="348" r:id="rId9"/>
    <p:sldId id="349" r:id="rId10"/>
    <p:sldId id="350" r:id="rId11"/>
    <p:sldId id="351" r:id="rId12"/>
    <p:sldId id="352" r:id="rId13"/>
    <p:sldId id="353" r:id="rId14"/>
    <p:sldId id="354" r:id="rId15"/>
    <p:sldId id="355" r:id="rId16"/>
    <p:sldId id="356" r:id="rId17"/>
    <p:sldId id="318" r:id="rId18"/>
  </p:sldIdLst>
  <p:sldSz cx="12192000" cy="6858000"/>
  <p:notesSz cx="12192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108" d="100"/>
          <a:sy n="108" d="100"/>
        </p:scale>
        <p:origin x="67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71698" y="447497"/>
            <a:ext cx="5848603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7859" y="454279"/>
            <a:ext cx="733628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8066" y="1415541"/>
            <a:ext cx="8642350" cy="369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715000" y="2159399"/>
            <a:ext cx="5867400" cy="2321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Estrategia de Marketing de Servicios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El arte de escuchar</a:t>
            </a:r>
          </a:p>
        </p:txBody>
      </p:sp>
      <p:pic>
        <p:nvPicPr>
          <p:cNvPr id="4" name="Cómo Vender un Servicio">
            <a:hlinkClick r:id="" action="ppaction://media"/>
            <a:extLst>
              <a:ext uri="{FF2B5EF4-FFF2-40B4-BE49-F238E27FC236}">
                <a16:creationId xmlns:a16="http://schemas.microsoft.com/office/drawing/2014/main" id="{D2F6F45F-7EEA-461B-AD01-A3BB7F6F71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3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105400" y="2159399"/>
            <a:ext cx="6477000" cy="2321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10 pasos clave para una Estrategia de Marketing de Servicios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543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1. Invierte en presencia digital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A9EA88-EE46-4EEC-B73A-E3F1DFF87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585912"/>
            <a:ext cx="8153400" cy="458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1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2. Brindar un período de prueba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D53929E-EEF2-4D82-9FB5-F6BE2E59B205}"/>
              </a:ext>
            </a:extLst>
          </p:cNvPr>
          <p:cNvSpPr txBox="1"/>
          <p:nvPr/>
        </p:nvSpPr>
        <p:spPr>
          <a:xfrm>
            <a:off x="457200" y="1572984"/>
            <a:ext cx="1158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/>
              <a:t>Clientes que tienen opción de probar los servicios presentan mayores probabilidades de compra.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41D2B0F-3104-482C-8F7E-670C02ECC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399" y="2065920"/>
            <a:ext cx="8839200" cy="410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727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3. Crear Alianzas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806747-D880-4165-9BE5-B83145C53296}"/>
              </a:ext>
            </a:extLst>
          </p:cNvPr>
          <p:cNvSpPr txBox="1"/>
          <p:nvPr/>
        </p:nvSpPr>
        <p:spPr>
          <a:xfrm>
            <a:off x="424543" y="1774686"/>
            <a:ext cx="1158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/>
              <a:t>Vendedores de seguros de autos realizan alianzas con concesionarios. Vendedores de servicios de limpieza para oficinas hacen alianzas con inmobiliarias o empresas de bienes raíces. Identifica las empresas en las que tu servicio pueda ser un complemento y trata de hacer alianzas con ellos.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41817AB-61CF-4904-9F44-55E6C06AC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335" y="2833469"/>
            <a:ext cx="5810816" cy="326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946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4. Brindar capacitaciones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806747-D880-4165-9BE5-B83145C53296}"/>
              </a:ext>
            </a:extLst>
          </p:cNvPr>
          <p:cNvSpPr txBox="1"/>
          <p:nvPr/>
        </p:nvSpPr>
        <p:spPr>
          <a:xfrm>
            <a:off x="424543" y="1774686"/>
            <a:ext cx="1158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/>
              <a:t>Para aumentar la cantidad de clientes es necesario darse a conocer. La mejor forma de lograr reconocimiento y difusión es brindando capacitaciones sobre la temática de su servicio. Puede ofrecer cursos de contabilidad básica para PYMES y permitir planes económicos en caso que luego deseen contratar sus servicios.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0AC5040-D9EE-4CDD-9503-7D7D69C30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849" y="2748499"/>
            <a:ext cx="6210301" cy="349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98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5. Ofrecer paquetes promocionales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806747-D880-4165-9BE5-B83145C53296}"/>
              </a:ext>
            </a:extLst>
          </p:cNvPr>
          <p:cNvSpPr txBox="1"/>
          <p:nvPr/>
        </p:nvSpPr>
        <p:spPr>
          <a:xfrm>
            <a:off x="424543" y="1774686"/>
            <a:ext cx="1158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/>
              <a:t>Los clientes se sienten atraídos por beneficios adicionales. Si apuesta por precios promocionales planifique los ajustes de manera que al regresar a precios regulares, resulten lo menos traumáticos.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93A1DB-7B72-40D8-AD2F-09E70E5F8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641" y="2486331"/>
            <a:ext cx="67056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72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6. Aclare las dudas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806747-D880-4165-9BE5-B83145C53296}"/>
              </a:ext>
            </a:extLst>
          </p:cNvPr>
          <p:cNvSpPr txBox="1"/>
          <p:nvPr/>
        </p:nvSpPr>
        <p:spPr>
          <a:xfrm>
            <a:off x="457200" y="1451520"/>
            <a:ext cx="1158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/>
              <a:t>Permita que sus clientes le puedan hacer preguntas y aclarar sus dudas. Mientras más seguridad pueda brindar a clientes potenciales, mayores posibilidades de éxito tendrá.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6F74CD-4F06-4788-8509-3679557F7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070" y="2097851"/>
            <a:ext cx="7558659" cy="425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5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7. Precalifique a sus clientes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806747-D880-4165-9BE5-B83145C53296}"/>
              </a:ext>
            </a:extLst>
          </p:cNvPr>
          <p:cNvSpPr txBox="1"/>
          <p:nvPr/>
        </p:nvSpPr>
        <p:spPr>
          <a:xfrm>
            <a:off x="424543" y="1774686"/>
            <a:ext cx="1158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/>
              <a:t>Necesitas precalificar al cliente a través de un formulario de precalificación, que permita detectar a los clientes con capacidad de compra adecuada.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142874-6BB5-4FEA-9C62-6137A7AB6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209800"/>
            <a:ext cx="6096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52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8. Sea un consultor especialista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806747-D880-4165-9BE5-B83145C53296}"/>
              </a:ext>
            </a:extLst>
          </p:cNvPr>
          <p:cNvSpPr txBox="1"/>
          <p:nvPr/>
        </p:nvSpPr>
        <p:spPr>
          <a:xfrm>
            <a:off x="424543" y="1774686"/>
            <a:ext cx="1158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/>
              <a:t>Conviértase en un consultor especialista. Al hablar con clientes, procura siempre preguntar, escucha sus metas, obstáculos, miedos a través de preguntas estratégicas.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0B33D4F-8443-4564-A87C-8243EE4ED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918" y="2471500"/>
            <a:ext cx="9138161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9. Suba precios y entregue valor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806747-D880-4165-9BE5-B83145C53296}"/>
              </a:ext>
            </a:extLst>
          </p:cNvPr>
          <p:cNvSpPr txBox="1"/>
          <p:nvPr/>
        </p:nvSpPr>
        <p:spPr>
          <a:xfrm>
            <a:off x="457200" y="1585555"/>
            <a:ext cx="1158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/>
              <a:t>Con un servicio o programa correcto y el cliente adecuado, al subir tus precios estarás incrementando el valor de tus servicios o programas (y aumentarán tus ingresos).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0EC4608-0DEF-477E-A679-6EDE985D4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099" y="2363939"/>
            <a:ext cx="6019800" cy="387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49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10. Sea exclusivo y suba sus ventas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806747-D880-4165-9BE5-B83145C53296}"/>
              </a:ext>
            </a:extLst>
          </p:cNvPr>
          <p:cNvSpPr txBox="1"/>
          <p:nvPr/>
        </p:nvSpPr>
        <p:spPr>
          <a:xfrm>
            <a:off x="424543" y="1774686"/>
            <a:ext cx="1158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b="1" dirty="0"/>
              <a:t>Hay una explicación psicológica detrás de los autos de lujo, hoteles cinco estrellas, billetes de avión de primera clase y es la exclusividad que no todos pueden tener. Esta estrategia la puedes transferir a tu negocio si despiertas deseo por lo que vendes y justificas precios más altos.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59E492D-4D6C-4405-B310-D4EC1363E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787372"/>
            <a:ext cx="3219450" cy="32194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8A49134-A579-4E09-85E2-801E2E355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441" y="2500566"/>
            <a:ext cx="5459310" cy="37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82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7016" y="3608705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58201" y="2504531"/>
            <a:ext cx="914399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FIN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1078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A9F77CD22BB04E836454D28B77BFF7" ma:contentTypeVersion="8" ma:contentTypeDescription="Crear nuevo documento." ma:contentTypeScope="" ma:versionID="8e83d4bbed1e048da9623ea009e942dc">
  <xsd:schema xmlns:xsd="http://www.w3.org/2001/XMLSchema" xmlns:xs="http://www.w3.org/2001/XMLSchema" xmlns:p="http://schemas.microsoft.com/office/2006/metadata/properties" xmlns:ns2="9e2148a8-9662-4189-aaf8-dbbe15789c6d" targetNamespace="http://schemas.microsoft.com/office/2006/metadata/properties" ma:root="true" ma:fieldsID="334b1e3c10fe46bcde947f74924670fd" ns2:_="">
    <xsd:import namespace="9e2148a8-9662-4189-aaf8-dbbe15789c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148a8-9662-4189-aaf8-dbbe15789c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1CDDA4E-DE40-46FE-A579-07DC24089C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2148a8-9662-4189-aaf8-dbbe15789c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F0640C-E80C-459B-859D-2E21DDF2A1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C712CE-67D0-4F8D-9779-2E521EBAA134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e2148a8-9662-4189-aaf8-dbbe15789c6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2188</TotalTime>
  <Words>383</Words>
  <Application>Microsoft Office PowerPoint</Application>
  <PresentationFormat>Panorámica</PresentationFormat>
  <Paragraphs>23</Paragraphs>
  <Slides>14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Carlito</vt:lpstr>
      <vt:lpstr>Office Theme</vt:lpstr>
      <vt:lpstr>Estrategia de Marketing de Servicios</vt:lpstr>
      <vt:lpstr>Presentación de PowerPoint</vt:lpstr>
      <vt:lpstr>10 pasos clave para una Estrategia de Marketing de Servicios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CAPITULO 2</dc:title>
  <dc:creator>USER</dc:creator>
  <cp:lastModifiedBy>Ricardo Cajina</cp:lastModifiedBy>
  <cp:revision>72</cp:revision>
  <dcterms:created xsi:type="dcterms:W3CDTF">2020-04-08T22:52:11Z</dcterms:created>
  <dcterms:modified xsi:type="dcterms:W3CDTF">2022-04-21T22:15:55Z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2020-04-08T00:00:00Z</vt:filetime>
  </property>
  <property fmtid="{D5CDD505-2E9C-101B-9397-08002B2CF9AE}" pid="5" name="ContentTypeId">
    <vt:lpwstr>0x01010094A9F77CD22BB04E836454D28B77BFF7</vt:lpwstr>
  </property>
</Properties>
</file>