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g"/>
  <Default Extension="mp4" ContentType="video/mp4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5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Props/core.xml" ContentType="application/vnd.openxmlformats-package.core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4" r:id="rId9"/>
    <p:sldId id="265" r:id="rId10"/>
    <p:sldId id="266" r:id="rId11"/>
    <p:sldId id="268" r:id="rId12"/>
    <p:sldId id="270" r:id="rId13"/>
    <p:sldId id="271" r:id="rId14"/>
    <p:sldId id="272" r:id="rId15"/>
    <p:sldId id="283" r:id="rId16"/>
    <p:sldId id="282" r:id="rId17"/>
    <p:sldId id="274" r:id="rId18"/>
    <p:sldId id="275" r:id="rId19"/>
    <p:sldId id="276" r:id="rId20"/>
    <p:sldId id="280" r:id="rId21"/>
    <p:sldId id="277" r:id="rId22"/>
    <p:sldId id="281" r:id="rId23"/>
    <p:sldId id="278" r:id="rId24"/>
    <p:sldId id="279" r:id="rId25"/>
    <p:sldId id="284" r:id="rId26"/>
  </p:sldIdLst>
  <p:sldSz cx="9144000" cy="6858000" type="screen4x3"/>
  <p:notesSz cx="9144000" cy="6858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58" autoAdjust="0"/>
    <p:restoredTop sz="94660"/>
  </p:normalViewPr>
  <p:slideViewPr>
    <p:cSldViewPr>
      <p:cViewPr varScale="1">
        <p:scale>
          <a:sx n="114" d="100"/>
          <a:sy n="114" d="100"/>
        </p:scale>
        <p:origin x="1278" y="10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customXml" Target="../customXml/item3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customXml" Target="../customXml/item2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customXml" Target="../customXml/item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5/7/2021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0" i="0">
                <a:solidFill>
                  <a:srgbClr val="09478D"/>
                </a:solidFill>
                <a:latin typeface="Verdana"/>
                <a:cs typeface="Verdan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5/7/2021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0" i="0">
                <a:solidFill>
                  <a:srgbClr val="09478D"/>
                </a:solidFill>
                <a:latin typeface="Verdana"/>
                <a:cs typeface="Verdan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5/7/2021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0" i="0">
                <a:solidFill>
                  <a:srgbClr val="09478D"/>
                </a:solidFill>
                <a:latin typeface="Verdana"/>
                <a:cs typeface="Verdan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5/7/2021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5/7/2021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5257800"/>
            <a:ext cx="9144000" cy="666750"/>
          </a:xfrm>
          <a:custGeom>
            <a:avLst/>
            <a:gdLst/>
            <a:ahLst/>
            <a:cxnLst/>
            <a:rect l="l" t="t" r="r" b="b"/>
            <a:pathLst>
              <a:path w="9144000" h="666750">
                <a:moveTo>
                  <a:pt x="4572000" y="0"/>
                </a:moveTo>
                <a:lnTo>
                  <a:pt x="4498386" y="119"/>
                </a:lnTo>
                <a:lnTo>
                  <a:pt x="4425026" y="478"/>
                </a:lnTo>
                <a:lnTo>
                  <a:pt x="4351928" y="1074"/>
                </a:lnTo>
                <a:lnTo>
                  <a:pt x="4279098" y="1906"/>
                </a:lnTo>
                <a:lnTo>
                  <a:pt x="4206544" y="2971"/>
                </a:lnTo>
                <a:lnTo>
                  <a:pt x="4134273" y="4269"/>
                </a:lnTo>
                <a:lnTo>
                  <a:pt x="4062292" y="5797"/>
                </a:lnTo>
                <a:lnTo>
                  <a:pt x="3706991" y="16843"/>
                </a:lnTo>
                <a:lnTo>
                  <a:pt x="3360019" y="33410"/>
                </a:lnTo>
                <a:lnTo>
                  <a:pt x="3022273" y="55296"/>
                </a:lnTo>
                <a:lnTo>
                  <a:pt x="2694652" y="82296"/>
                </a:lnTo>
                <a:lnTo>
                  <a:pt x="2378051" y="114207"/>
                </a:lnTo>
                <a:lnTo>
                  <a:pt x="2073369" y="150824"/>
                </a:lnTo>
                <a:lnTo>
                  <a:pt x="1838806" y="183370"/>
                </a:lnTo>
                <a:lnTo>
                  <a:pt x="1612905" y="218694"/>
                </a:lnTo>
                <a:lnTo>
                  <a:pt x="1396124" y="256690"/>
                </a:lnTo>
                <a:lnTo>
                  <a:pt x="1239800" y="286879"/>
                </a:lnTo>
                <a:lnTo>
                  <a:pt x="1089058" y="318468"/>
                </a:lnTo>
                <a:lnTo>
                  <a:pt x="944092" y="351415"/>
                </a:lnTo>
                <a:lnTo>
                  <a:pt x="805096" y="385674"/>
                </a:lnTo>
                <a:lnTo>
                  <a:pt x="715844" y="409221"/>
                </a:lnTo>
                <a:lnTo>
                  <a:pt x="629390" y="433319"/>
                </a:lnTo>
                <a:lnTo>
                  <a:pt x="545789" y="457955"/>
                </a:lnTo>
                <a:lnTo>
                  <a:pt x="465100" y="483115"/>
                </a:lnTo>
                <a:lnTo>
                  <a:pt x="387380" y="508787"/>
                </a:lnTo>
                <a:lnTo>
                  <a:pt x="349652" y="521811"/>
                </a:lnTo>
                <a:lnTo>
                  <a:pt x="312687" y="534958"/>
                </a:lnTo>
                <a:lnTo>
                  <a:pt x="276493" y="548226"/>
                </a:lnTo>
                <a:lnTo>
                  <a:pt x="206447" y="575121"/>
                </a:lnTo>
                <a:lnTo>
                  <a:pt x="139571" y="602481"/>
                </a:lnTo>
                <a:lnTo>
                  <a:pt x="75922" y="630294"/>
                </a:lnTo>
                <a:lnTo>
                  <a:pt x="15559" y="658548"/>
                </a:lnTo>
                <a:lnTo>
                  <a:pt x="0" y="666231"/>
                </a:lnTo>
                <a:lnTo>
                  <a:pt x="9143999" y="666231"/>
                </a:lnTo>
                <a:lnTo>
                  <a:pt x="9098673" y="644367"/>
                </a:lnTo>
                <a:lnTo>
                  <a:pt x="9036659" y="616332"/>
                </a:lnTo>
                <a:lnTo>
                  <a:pt x="8971390" y="588743"/>
                </a:lnTo>
                <a:lnTo>
                  <a:pt x="8902922" y="561614"/>
                </a:lnTo>
                <a:lnTo>
                  <a:pt x="8831312" y="534958"/>
                </a:lnTo>
                <a:lnTo>
                  <a:pt x="8794347" y="521811"/>
                </a:lnTo>
                <a:lnTo>
                  <a:pt x="8756619" y="508787"/>
                </a:lnTo>
                <a:lnTo>
                  <a:pt x="8678899" y="483115"/>
                </a:lnTo>
                <a:lnTo>
                  <a:pt x="8598210" y="457955"/>
                </a:lnTo>
                <a:lnTo>
                  <a:pt x="8514609" y="433319"/>
                </a:lnTo>
                <a:lnTo>
                  <a:pt x="8428155" y="409221"/>
                </a:lnTo>
                <a:lnTo>
                  <a:pt x="8338903" y="385674"/>
                </a:lnTo>
                <a:lnTo>
                  <a:pt x="8199907" y="351415"/>
                </a:lnTo>
                <a:lnTo>
                  <a:pt x="8054941" y="318468"/>
                </a:lnTo>
                <a:lnTo>
                  <a:pt x="7904199" y="286879"/>
                </a:lnTo>
                <a:lnTo>
                  <a:pt x="7747875" y="256690"/>
                </a:lnTo>
                <a:lnTo>
                  <a:pt x="7531094" y="218694"/>
                </a:lnTo>
                <a:lnTo>
                  <a:pt x="7305193" y="183370"/>
                </a:lnTo>
                <a:lnTo>
                  <a:pt x="7070630" y="150824"/>
                </a:lnTo>
                <a:lnTo>
                  <a:pt x="6765948" y="114207"/>
                </a:lnTo>
                <a:lnTo>
                  <a:pt x="6449347" y="82296"/>
                </a:lnTo>
                <a:lnTo>
                  <a:pt x="6121726" y="55296"/>
                </a:lnTo>
                <a:lnTo>
                  <a:pt x="5783980" y="33410"/>
                </a:lnTo>
                <a:lnTo>
                  <a:pt x="5437008" y="16843"/>
                </a:lnTo>
                <a:lnTo>
                  <a:pt x="5009726" y="4269"/>
                </a:lnTo>
                <a:lnTo>
                  <a:pt x="4572000" y="0"/>
                </a:lnTo>
                <a:close/>
              </a:path>
            </a:pathLst>
          </a:custGeom>
          <a:solidFill>
            <a:srgbClr val="09478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977900" y="6235700"/>
            <a:ext cx="177800" cy="17780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k object 18"/>
          <p:cNvSpPr/>
          <p:nvPr/>
        </p:nvSpPr>
        <p:spPr>
          <a:xfrm>
            <a:off x="838200" y="609600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lnTo>
                  <a:pt x="4644" y="182529"/>
                </a:lnTo>
                <a:lnTo>
                  <a:pt x="17964" y="139619"/>
                </a:lnTo>
                <a:lnTo>
                  <a:pt x="39041" y="100788"/>
                </a:lnTo>
                <a:lnTo>
                  <a:pt x="66955" y="66955"/>
                </a:lnTo>
                <a:lnTo>
                  <a:pt x="100788" y="39041"/>
                </a:lnTo>
                <a:lnTo>
                  <a:pt x="139619" y="17964"/>
                </a:lnTo>
                <a:lnTo>
                  <a:pt x="182529" y="4644"/>
                </a:lnTo>
                <a:lnTo>
                  <a:pt x="228600" y="0"/>
                </a:lnTo>
                <a:lnTo>
                  <a:pt x="274670" y="4644"/>
                </a:lnTo>
                <a:lnTo>
                  <a:pt x="317580" y="17964"/>
                </a:lnTo>
                <a:lnTo>
                  <a:pt x="356411" y="39041"/>
                </a:lnTo>
                <a:lnTo>
                  <a:pt x="390244" y="66955"/>
                </a:lnTo>
                <a:lnTo>
                  <a:pt x="418158" y="100788"/>
                </a:lnTo>
                <a:lnTo>
                  <a:pt x="439235" y="139619"/>
                </a:lnTo>
                <a:lnTo>
                  <a:pt x="452555" y="182529"/>
                </a:lnTo>
                <a:lnTo>
                  <a:pt x="457200" y="228600"/>
                </a:lnTo>
                <a:lnTo>
                  <a:pt x="452555" y="274670"/>
                </a:lnTo>
                <a:lnTo>
                  <a:pt x="439235" y="317580"/>
                </a:lnTo>
                <a:lnTo>
                  <a:pt x="418158" y="356411"/>
                </a:lnTo>
                <a:lnTo>
                  <a:pt x="390244" y="390244"/>
                </a:lnTo>
                <a:lnTo>
                  <a:pt x="356411" y="418158"/>
                </a:lnTo>
                <a:lnTo>
                  <a:pt x="317580" y="439235"/>
                </a:lnTo>
                <a:lnTo>
                  <a:pt x="274670" y="452555"/>
                </a:lnTo>
                <a:lnTo>
                  <a:pt x="228600" y="457200"/>
                </a:lnTo>
                <a:lnTo>
                  <a:pt x="182529" y="452555"/>
                </a:lnTo>
                <a:lnTo>
                  <a:pt x="139619" y="439235"/>
                </a:lnTo>
                <a:lnTo>
                  <a:pt x="100788" y="418158"/>
                </a:lnTo>
                <a:lnTo>
                  <a:pt x="66955" y="390244"/>
                </a:lnTo>
                <a:lnTo>
                  <a:pt x="39041" y="356411"/>
                </a:lnTo>
                <a:lnTo>
                  <a:pt x="17964" y="317580"/>
                </a:lnTo>
                <a:lnTo>
                  <a:pt x="4644" y="274670"/>
                </a:lnTo>
                <a:lnTo>
                  <a:pt x="0" y="228600"/>
                </a:lnTo>
                <a:close/>
              </a:path>
            </a:pathLst>
          </a:custGeom>
          <a:ln w="57150">
            <a:solidFill>
              <a:srgbClr val="006FC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k object 19"/>
          <p:cNvSpPr/>
          <p:nvPr/>
        </p:nvSpPr>
        <p:spPr>
          <a:xfrm>
            <a:off x="1282700" y="5854700"/>
            <a:ext cx="177800" cy="177800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k object 20"/>
          <p:cNvSpPr/>
          <p:nvPr/>
        </p:nvSpPr>
        <p:spPr>
          <a:xfrm>
            <a:off x="1143000" y="571500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lnTo>
                  <a:pt x="4644" y="182529"/>
                </a:lnTo>
                <a:lnTo>
                  <a:pt x="17964" y="139619"/>
                </a:lnTo>
                <a:lnTo>
                  <a:pt x="39041" y="100788"/>
                </a:lnTo>
                <a:lnTo>
                  <a:pt x="66955" y="66955"/>
                </a:lnTo>
                <a:lnTo>
                  <a:pt x="100788" y="39041"/>
                </a:lnTo>
                <a:lnTo>
                  <a:pt x="139619" y="17964"/>
                </a:lnTo>
                <a:lnTo>
                  <a:pt x="182529" y="4644"/>
                </a:lnTo>
                <a:lnTo>
                  <a:pt x="228600" y="0"/>
                </a:lnTo>
                <a:lnTo>
                  <a:pt x="274666" y="4644"/>
                </a:lnTo>
                <a:lnTo>
                  <a:pt x="317575" y="17964"/>
                </a:lnTo>
                <a:lnTo>
                  <a:pt x="356406" y="39041"/>
                </a:lnTo>
                <a:lnTo>
                  <a:pt x="390239" y="66955"/>
                </a:lnTo>
                <a:lnTo>
                  <a:pt x="418154" y="100788"/>
                </a:lnTo>
                <a:lnTo>
                  <a:pt x="439233" y="139619"/>
                </a:lnTo>
                <a:lnTo>
                  <a:pt x="452555" y="182529"/>
                </a:lnTo>
                <a:lnTo>
                  <a:pt x="457200" y="228600"/>
                </a:lnTo>
                <a:lnTo>
                  <a:pt x="452555" y="274670"/>
                </a:lnTo>
                <a:lnTo>
                  <a:pt x="439233" y="317580"/>
                </a:lnTo>
                <a:lnTo>
                  <a:pt x="418154" y="356411"/>
                </a:lnTo>
                <a:lnTo>
                  <a:pt x="390239" y="390244"/>
                </a:lnTo>
                <a:lnTo>
                  <a:pt x="356406" y="418158"/>
                </a:lnTo>
                <a:lnTo>
                  <a:pt x="317575" y="439235"/>
                </a:lnTo>
                <a:lnTo>
                  <a:pt x="274666" y="452555"/>
                </a:lnTo>
                <a:lnTo>
                  <a:pt x="228600" y="457200"/>
                </a:lnTo>
                <a:lnTo>
                  <a:pt x="182529" y="452555"/>
                </a:lnTo>
                <a:lnTo>
                  <a:pt x="139619" y="439235"/>
                </a:lnTo>
                <a:lnTo>
                  <a:pt x="100788" y="418158"/>
                </a:lnTo>
                <a:lnTo>
                  <a:pt x="66955" y="390244"/>
                </a:lnTo>
                <a:lnTo>
                  <a:pt x="39041" y="356411"/>
                </a:lnTo>
                <a:lnTo>
                  <a:pt x="17964" y="317580"/>
                </a:lnTo>
                <a:lnTo>
                  <a:pt x="4644" y="274670"/>
                </a:lnTo>
                <a:lnTo>
                  <a:pt x="0" y="228600"/>
                </a:lnTo>
                <a:close/>
              </a:path>
            </a:pathLst>
          </a:custGeom>
          <a:ln w="57150">
            <a:solidFill>
              <a:srgbClr val="006FC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bk object 21"/>
          <p:cNvSpPr/>
          <p:nvPr/>
        </p:nvSpPr>
        <p:spPr>
          <a:xfrm>
            <a:off x="1739900" y="6083300"/>
            <a:ext cx="177800" cy="177800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bk object 22"/>
          <p:cNvSpPr/>
          <p:nvPr/>
        </p:nvSpPr>
        <p:spPr>
          <a:xfrm>
            <a:off x="1600200" y="594360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lnTo>
                  <a:pt x="4644" y="182529"/>
                </a:lnTo>
                <a:lnTo>
                  <a:pt x="17966" y="139619"/>
                </a:lnTo>
                <a:lnTo>
                  <a:pt x="39045" y="100788"/>
                </a:lnTo>
                <a:lnTo>
                  <a:pt x="66960" y="66955"/>
                </a:lnTo>
                <a:lnTo>
                  <a:pt x="100793" y="39041"/>
                </a:lnTo>
                <a:lnTo>
                  <a:pt x="139624" y="17964"/>
                </a:lnTo>
                <a:lnTo>
                  <a:pt x="182533" y="4644"/>
                </a:lnTo>
                <a:lnTo>
                  <a:pt x="228600" y="0"/>
                </a:lnTo>
                <a:lnTo>
                  <a:pt x="274666" y="4644"/>
                </a:lnTo>
                <a:lnTo>
                  <a:pt x="317575" y="17964"/>
                </a:lnTo>
                <a:lnTo>
                  <a:pt x="356406" y="39041"/>
                </a:lnTo>
                <a:lnTo>
                  <a:pt x="390239" y="66955"/>
                </a:lnTo>
                <a:lnTo>
                  <a:pt x="418154" y="100788"/>
                </a:lnTo>
                <a:lnTo>
                  <a:pt x="439233" y="139619"/>
                </a:lnTo>
                <a:lnTo>
                  <a:pt x="452555" y="182529"/>
                </a:lnTo>
                <a:lnTo>
                  <a:pt x="457200" y="228600"/>
                </a:lnTo>
                <a:lnTo>
                  <a:pt x="452555" y="274670"/>
                </a:lnTo>
                <a:lnTo>
                  <a:pt x="439233" y="317580"/>
                </a:lnTo>
                <a:lnTo>
                  <a:pt x="418154" y="356411"/>
                </a:lnTo>
                <a:lnTo>
                  <a:pt x="390239" y="390244"/>
                </a:lnTo>
                <a:lnTo>
                  <a:pt x="356406" y="418158"/>
                </a:lnTo>
                <a:lnTo>
                  <a:pt x="317575" y="439235"/>
                </a:lnTo>
                <a:lnTo>
                  <a:pt x="274666" y="452555"/>
                </a:lnTo>
                <a:lnTo>
                  <a:pt x="228600" y="457200"/>
                </a:lnTo>
                <a:lnTo>
                  <a:pt x="182533" y="452555"/>
                </a:lnTo>
                <a:lnTo>
                  <a:pt x="139624" y="439235"/>
                </a:lnTo>
                <a:lnTo>
                  <a:pt x="100793" y="418158"/>
                </a:lnTo>
                <a:lnTo>
                  <a:pt x="66960" y="390244"/>
                </a:lnTo>
                <a:lnTo>
                  <a:pt x="39045" y="356411"/>
                </a:lnTo>
                <a:lnTo>
                  <a:pt x="17966" y="317580"/>
                </a:lnTo>
                <a:lnTo>
                  <a:pt x="4644" y="274670"/>
                </a:lnTo>
                <a:lnTo>
                  <a:pt x="0" y="228600"/>
                </a:lnTo>
                <a:close/>
              </a:path>
            </a:pathLst>
          </a:custGeom>
          <a:ln w="57150">
            <a:solidFill>
              <a:srgbClr val="006FC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387475" y="298526"/>
            <a:ext cx="6369049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200" b="0" i="0">
                <a:solidFill>
                  <a:srgbClr val="09478D"/>
                </a:solidFill>
                <a:latin typeface="Verdana"/>
                <a:cs typeface="Verdan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908684" y="1429892"/>
            <a:ext cx="7326630" cy="220535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5/7/2021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13" Type="http://schemas.openxmlformats.org/officeDocument/2006/relationships/image" Target="../media/image24.png"/><Relationship Id="rId18" Type="http://schemas.openxmlformats.org/officeDocument/2006/relationships/image" Target="../media/image29.png"/><Relationship Id="rId3" Type="http://schemas.openxmlformats.org/officeDocument/2006/relationships/image" Target="../media/image14.png"/><Relationship Id="rId21" Type="http://schemas.openxmlformats.org/officeDocument/2006/relationships/image" Target="../media/image32.png"/><Relationship Id="rId7" Type="http://schemas.openxmlformats.org/officeDocument/2006/relationships/image" Target="../media/image18.png"/><Relationship Id="rId12" Type="http://schemas.openxmlformats.org/officeDocument/2006/relationships/image" Target="../media/image23.png"/><Relationship Id="rId17" Type="http://schemas.openxmlformats.org/officeDocument/2006/relationships/image" Target="../media/image28.png"/><Relationship Id="rId2" Type="http://schemas.openxmlformats.org/officeDocument/2006/relationships/image" Target="../media/image13.png"/><Relationship Id="rId16" Type="http://schemas.openxmlformats.org/officeDocument/2006/relationships/image" Target="../media/image27.png"/><Relationship Id="rId20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11" Type="http://schemas.openxmlformats.org/officeDocument/2006/relationships/image" Target="../media/image22.png"/><Relationship Id="rId5" Type="http://schemas.openxmlformats.org/officeDocument/2006/relationships/image" Target="../media/image16.png"/><Relationship Id="rId15" Type="http://schemas.openxmlformats.org/officeDocument/2006/relationships/image" Target="../media/image26.png"/><Relationship Id="rId10" Type="http://schemas.openxmlformats.org/officeDocument/2006/relationships/image" Target="../media/image21.png"/><Relationship Id="rId19" Type="http://schemas.openxmlformats.org/officeDocument/2006/relationships/image" Target="../media/image30.png"/><Relationship Id="rId4" Type="http://schemas.openxmlformats.org/officeDocument/2006/relationships/image" Target="../media/image15.png"/><Relationship Id="rId9" Type="http://schemas.openxmlformats.org/officeDocument/2006/relationships/image" Target="../media/image20.png"/><Relationship Id="rId14" Type="http://schemas.openxmlformats.org/officeDocument/2006/relationships/image" Target="../media/image25.png"/><Relationship Id="rId22" Type="http://schemas.openxmlformats.org/officeDocument/2006/relationships/image" Target="../media/image33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13" Type="http://schemas.openxmlformats.org/officeDocument/2006/relationships/image" Target="../media/image40.png"/><Relationship Id="rId3" Type="http://schemas.openxmlformats.org/officeDocument/2006/relationships/image" Target="../media/image34.png"/><Relationship Id="rId7" Type="http://schemas.openxmlformats.org/officeDocument/2006/relationships/image" Target="../media/image37.png"/><Relationship Id="rId12" Type="http://schemas.openxmlformats.org/officeDocument/2006/relationships/image" Target="../media/image39.png"/><Relationship Id="rId2" Type="http://schemas.openxmlformats.org/officeDocument/2006/relationships/image" Target="../media/image13.png"/><Relationship Id="rId16" Type="http://schemas.openxmlformats.org/officeDocument/2006/relationships/image" Target="../media/image4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11" Type="http://schemas.openxmlformats.org/officeDocument/2006/relationships/image" Target="../media/image20.png"/><Relationship Id="rId5" Type="http://schemas.openxmlformats.org/officeDocument/2006/relationships/image" Target="../media/image36.png"/><Relationship Id="rId15" Type="http://schemas.openxmlformats.org/officeDocument/2006/relationships/image" Target="../media/image26.png"/><Relationship Id="rId10" Type="http://schemas.openxmlformats.org/officeDocument/2006/relationships/image" Target="../media/image19.png"/><Relationship Id="rId4" Type="http://schemas.openxmlformats.org/officeDocument/2006/relationships/image" Target="../media/image35.png"/><Relationship Id="rId9" Type="http://schemas.openxmlformats.org/officeDocument/2006/relationships/image" Target="../media/image18.png"/><Relationship Id="rId14" Type="http://schemas.openxmlformats.org/officeDocument/2006/relationships/image" Target="../media/image41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13" Type="http://schemas.openxmlformats.org/officeDocument/2006/relationships/image" Target="../media/image26.png"/><Relationship Id="rId18" Type="http://schemas.openxmlformats.org/officeDocument/2006/relationships/image" Target="../media/image52.png"/><Relationship Id="rId3" Type="http://schemas.openxmlformats.org/officeDocument/2006/relationships/image" Target="../media/image43.png"/><Relationship Id="rId7" Type="http://schemas.openxmlformats.org/officeDocument/2006/relationships/image" Target="../media/image46.png"/><Relationship Id="rId12" Type="http://schemas.openxmlformats.org/officeDocument/2006/relationships/image" Target="../media/image48.png"/><Relationship Id="rId17" Type="http://schemas.openxmlformats.org/officeDocument/2006/relationships/image" Target="../media/image51.png"/><Relationship Id="rId2" Type="http://schemas.openxmlformats.org/officeDocument/2006/relationships/image" Target="../media/image13.png"/><Relationship Id="rId16" Type="http://schemas.openxmlformats.org/officeDocument/2006/relationships/image" Target="../media/image5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11" Type="http://schemas.openxmlformats.org/officeDocument/2006/relationships/image" Target="../media/image20.png"/><Relationship Id="rId5" Type="http://schemas.openxmlformats.org/officeDocument/2006/relationships/image" Target="../media/image45.png"/><Relationship Id="rId15" Type="http://schemas.openxmlformats.org/officeDocument/2006/relationships/image" Target="../media/image31.png"/><Relationship Id="rId10" Type="http://schemas.openxmlformats.org/officeDocument/2006/relationships/image" Target="../media/image19.png"/><Relationship Id="rId4" Type="http://schemas.openxmlformats.org/officeDocument/2006/relationships/image" Target="../media/image44.png"/><Relationship Id="rId9" Type="http://schemas.openxmlformats.org/officeDocument/2006/relationships/image" Target="../media/image18.png"/><Relationship Id="rId14" Type="http://schemas.openxmlformats.org/officeDocument/2006/relationships/image" Target="../media/image4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56.png"/><Relationship Id="rId4" Type="http://schemas.openxmlformats.org/officeDocument/2006/relationships/image" Target="../media/image55.jp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png"/><Relationship Id="rId13" Type="http://schemas.openxmlformats.org/officeDocument/2006/relationships/image" Target="../media/image64.png"/><Relationship Id="rId3" Type="http://schemas.openxmlformats.org/officeDocument/2006/relationships/image" Target="../media/image57.png"/><Relationship Id="rId7" Type="http://schemas.openxmlformats.org/officeDocument/2006/relationships/image" Target="../media/image18.png"/><Relationship Id="rId12" Type="http://schemas.openxmlformats.org/officeDocument/2006/relationships/image" Target="../media/image63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9.png"/><Relationship Id="rId11" Type="http://schemas.openxmlformats.org/officeDocument/2006/relationships/image" Target="../media/image62.png"/><Relationship Id="rId5" Type="http://schemas.openxmlformats.org/officeDocument/2006/relationships/image" Target="../media/image16.png"/><Relationship Id="rId15" Type="http://schemas.openxmlformats.org/officeDocument/2006/relationships/image" Target="../media/image66.png"/><Relationship Id="rId10" Type="http://schemas.openxmlformats.org/officeDocument/2006/relationships/image" Target="../media/image20.png"/><Relationship Id="rId4" Type="http://schemas.openxmlformats.org/officeDocument/2006/relationships/image" Target="../media/image58.png"/><Relationship Id="rId9" Type="http://schemas.openxmlformats.org/officeDocument/2006/relationships/image" Target="../media/image61.png"/><Relationship Id="rId14" Type="http://schemas.openxmlformats.org/officeDocument/2006/relationships/image" Target="../media/image65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13" Type="http://schemas.openxmlformats.org/officeDocument/2006/relationships/image" Target="../media/image73.png"/><Relationship Id="rId3" Type="http://schemas.openxmlformats.org/officeDocument/2006/relationships/image" Target="../media/image13.png"/><Relationship Id="rId7" Type="http://schemas.openxmlformats.org/officeDocument/2006/relationships/image" Target="../media/image70.png"/><Relationship Id="rId12" Type="http://schemas.openxmlformats.org/officeDocument/2006/relationships/image" Target="../media/image72.png"/><Relationship Id="rId17" Type="http://schemas.openxmlformats.org/officeDocument/2006/relationships/image" Target="../media/image77.png"/><Relationship Id="rId2" Type="http://schemas.openxmlformats.org/officeDocument/2006/relationships/image" Target="../media/image67.png"/><Relationship Id="rId16" Type="http://schemas.openxmlformats.org/officeDocument/2006/relationships/image" Target="../media/image7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11" Type="http://schemas.openxmlformats.org/officeDocument/2006/relationships/image" Target="../media/image20.png"/><Relationship Id="rId5" Type="http://schemas.openxmlformats.org/officeDocument/2006/relationships/image" Target="../media/image69.png"/><Relationship Id="rId15" Type="http://schemas.openxmlformats.org/officeDocument/2006/relationships/image" Target="../media/image75.png"/><Relationship Id="rId10" Type="http://schemas.openxmlformats.org/officeDocument/2006/relationships/image" Target="../media/image61.png"/><Relationship Id="rId4" Type="http://schemas.openxmlformats.org/officeDocument/2006/relationships/image" Target="../media/image68.png"/><Relationship Id="rId9" Type="http://schemas.openxmlformats.org/officeDocument/2006/relationships/image" Target="../media/image71.png"/><Relationship Id="rId14" Type="http://schemas.openxmlformats.org/officeDocument/2006/relationships/image" Target="../media/image74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1.png"/><Relationship Id="rId13" Type="http://schemas.openxmlformats.org/officeDocument/2006/relationships/image" Target="../media/image83.png"/><Relationship Id="rId3" Type="http://schemas.openxmlformats.org/officeDocument/2006/relationships/image" Target="../media/image78.png"/><Relationship Id="rId7" Type="http://schemas.openxmlformats.org/officeDocument/2006/relationships/image" Target="../media/image18.png"/><Relationship Id="rId12" Type="http://schemas.openxmlformats.org/officeDocument/2006/relationships/image" Target="../media/image82.png"/><Relationship Id="rId2" Type="http://schemas.openxmlformats.org/officeDocument/2006/relationships/image" Target="../media/image13.png"/><Relationship Id="rId16" Type="http://schemas.openxmlformats.org/officeDocument/2006/relationships/image" Target="../media/image8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0.png"/><Relationship Id="rId11" Type="http://schemas.openxmlformats.org/officeDocument/2006/relationships/image" Target="../media/image81.png"/><Relationship Id="rId5" Type="http://schemas.openxmlformats.org/officeDocument/2006/relationships/image" Target="../media/image16.png"/><Relationship Id="rId15" Type="http://schemas.openxmlformats.org/officeDocument/2006/relationships/image" Target="../media/image85.png"/><Relationship Id="rId10" Type="http://schemas.openxmlformats.org/officeDocument/2006/relationships/image" Target="../media/image32.png"/><Relationship Id="rId4" Type="http://schemas.openxmlformats.org/officeDocument/2006/relationships/image" Target="../media/image79.png"/><Relationship Id="rId9" Type="http://schemas.openxmlformats.org/officeDocument/2006/relationships/image" Target="../media/image61.png"/><Relationship Id="rId14" Type="http://schemas.openxmlformats.org/officeDocument/2006/relationships/image" Target="../media/image84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1.png"/><Relationship Id="rId3" Type="http://schemas.openxmlformats.org/officeDocument/2006/relationships/image" Target="../media/image87.png"/><Relationship Id="rId7" Type="http://schemas.openxmlformats.org/officeDocument/2006/relationships/image" Target="../media/image90.png"/><Relationship Id="rId12" Type="http://schemas.openxmlformats.org/officeDocument/2006/relationships/image" Target="../media/image95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9.png"/><Relationship Id="rId11" Type="http://schemas.openxmlformats.org/officeDocument/2006/relationships/image" Target="../media/image94.png"/><Relationship Id="rId5" Type="http://schemas.openxmlformats.org/officeDocument/2006/relationships/image" Target="../media/image88.png"/><Relationship Id="rId10" Type="http://schemas.openxmlformats.org/officeDocument/2006/relationships/image" Target="../media/image93.png"/><Relationship Id="rId4" Type="http://schemas.openxmlformats.org/officeDocument/2006/relationships/image" Target="../media/image16.png"/><Relationship Id="rId9" Type="http://schemas.openxmlformats.org/officeDocument/2006/relationships/image" Target="../media/image92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6.jp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png"/><Relationship Id="rId2" Type="http://schemas.openxmlformats.org/officeDocument/2006/relationships/image" Target="../media/image97.jp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9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533400"/>
            <a:ext cx="9144000" cy="4724400"/>
          </a:xfrm>
          <a:custGeom>
            <a:avLst/>
            <a:gdLst/>
            <a:ahLst/>
            <a:cxnLst/>
            <a:rect l="l" t="t" r="r" b="b"/>
            <a:pathLst>
              <a:path w="9144000" h="4724400">
                <a:moveTo>
                  <a:pt x="0" y="4724399"/>
                </a:moveTo>
                <a:lnTo>
                  <a:pt x="9144000" y="4724399"/>
                </a:lnTo>
                <a:lnTo>
                  <a:pt x="9144000" y="0"/>
                </a:lnTo>
                <a:lnTo>
                  <a:pt x="0" y="0"/>
                </a:lnTo>
                <a:lnTo>
                  <a:pt x="0" y="4724399"/>
                </a:lnTo>
                <a:close/>
              </a:path>
            </a:pathLst>
          </a:custGeom>
          <a:solidFill>
            <a:srgbClr val="09478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0"/>
            <a:ext cx="9144000" cy="2133600"/>
          </a:xfrm>
          <a:custGeom>
            <a:avLst/>
            <a:gdLst/>
            <a:ahLst/>
            <a:cxnLst/>
            <a:rect l="l" t="t" r="r" b="b"/>
            <a:pathLst>
              <a:path w="9144000" h="2133600">
                <a:moveTo>
                  <a:pt x="8290333" y="0"/>
                </a:moveTo>
                <a:lnTo>
                  <a:pt x="853666" y="0"/>
                </a:lnTo>
                <a:lnTo>
                  <a:pt x="808813" y="14221"/>
                </a:lnTo>
                <a:lnTo>
                  <a:pt x="725023" y="41953"/>
                </a:lnTo>
                <a:lnTo>
                  <a:pt x="644067" y="70302"/>
                </a:lnTo>
                <a:lnTo>
                  <a:pt x="604669" y="84702"/>
                </a:lnTo>
                <a:lnTo>
                  <a:pt x="566002" y="99251"/>
                </a:lnTo>
                <a:lnTo>
                  <a:pt x="528071" y="113946"/>
                </a:lnTo>
                <a:lnTo>
                  <a:pt x="490885" y="128786"/>
                </a:lnTo>
                <a:lnTo>
                  <a:pt x="454450" y="143768"/>
                </a:lnTo>
                <a:lnTo>
                  <a:pt x="418774" y="158891"/>
                </a:lnTo>
                <a:lnTo>
                  <a:pt x="383863" y="174153"/>
                </a:lnTo>
                <a:lnTo>
                  <a:pt x="316367" y="205085"/>
                </a:lnTo>
                <a:lnTo>
                  <a:pt x="252019" y="236550"/>
                </a:lnTo>
                <a:lnTo>
                  <a:pt x="190877" y="268532"/>
                </a:lnTo>
                <a:lnTo>
                  <a:pt x="132998" y="301017"/>
                </a:lnTo>
                <a:lnTo>
                  <a:pt x="78438" y="333988"/>
                </a:lnTo>
                <a:lnTo>
                  <a:pt x="27255" y="367430"/>
                </a:lnTo>
                <a:lnTo>
                  <a:pt x="0" y="1289936"/>
                </a:lnTo>
                <a:lnTo>
                  <a:pt x="2948" y="1292075"/>
                </a:lnTo>
                <a:lnTo>
                  <a:pt x="52421" y="1325748"/>
                </a:lnTo>
                <a:lnTo>
                  <a:pt x="105299" y="1358957"/>
                </a:lnTo>
                <a:lnTo>
                  <a:pt x="161526" y="1391686"/>
                </a:lnTo>
                <a:lnTo>
                  <a:pt x="221044" y="1423921"/>
                </a:lnTo>
                <a:lnTo>
                  <a:pt x="283796" y="1455647"/>
                </a:lnTo>
                <a:lnTo>
                  <a:pt x="349725" y="1486847"/>
                </a:lnTo>
                <a:lnTo>
                  <a:pt x="418774" y="1517508"/>
                </a:lnTo>
                <a:lnTo>
                  <a:pt x="454450" y="1532631"/>
                </a:lnTo>
                <a:lnTo>
                  <a:pt x="490885" y="1547613"/>
                </a:lnTo>
                <a:lnTo>
                  <a:pt x="528071" y="1562453"/>
                </a:lnTo>
                <a:lnTo>
                  <a:pt x="566002" y="1577148"/>
                </a:lnTo>
                <a:lnTo>
                  <a:pt x="604669" y="1591697"/>
                </a:lnTo>
                <a:lnTo>
                  <a:pt x="644067" y="1606097"/>
                </a:lnTo>
                <a:lnTo>
                  <a:pt x="684187" y="1620348"/>
                </a:lnTo>
                <a:lnTo>
                  <a:pt x="766567" y="1648390"/>
                </a:lnTo>
                <a:lnTo>
                  <a:pt x="851752" y="1675809"/>
                </a:lnTo>
                <a:lnTo>
                  <a:pt x="939686" y="1702588"/>
                </a:lnTo>
                <a:lnTo>
                  <a:pt x="1030310" y="1728714"/>
                </a:lnTo>
                <a:lnTo>
                  <a:pt x="1123568" y="1754171"/>
                </a:lnTo>
                <a:lnTo>
                  <a:pt x="1219403" y="1778943"/>
                </a:lnTo>
                <a:lnTo>
                  <a:pt x="1367862" y="1814786"/>
                </a:lnTo>
                <a:lnTo>
                  <a:pt x="1521796" y="1849002"/>
                </a:lnTo>
                <a:lnTo>
                  <a:pt x="1681013" y="1881543"/>
                </a:lnTo>
                <a:lnTo>
                  <a:pt x="1845319" y="1912355"/>
                </a:lnTo>
                <a:lnTo>
                  <a:pt x="2014523" y="1941389"/>
                </a:lnTo>
                <a:lnTo>
                  <a:pt x="2247412" y="1977244"/>
                </a:lnTo>
                <a:lnTo>
                  <a:pt x="2488206" y="2009724"/>
                </a:lnTo>
                <a:lnTo>
                  <a:pt x="2736448" y="2038706"/>
                </a:lnTo>
                <a:lnTo>
                  <a:pt x="2991681" y="2064070"/>
                </a:lnTo>
                <a:lnTo>
                  <a:pt x="3253447" y="2085695"/>
                </a:lnTo>
                <a:lnTo>
                  <a:pt x="3521288" y="2103457"/>
                </a:lnTo>
                <a:lnTo>
                  <a:pt x="3863938" y="2120045"/>
                </a:lnTo>
                <a:lnTo>
                  <a:pt x="4214472" y="2130171"/>
                </a:lnTo>
                <a:lnTo>
                  <a:pt x="4571999" y="2133600"/>
                </a:lnTo>
                <a:lnTo>
                  <a:pt x="4644021" y="2133461"/>
                </a:lnTo>
                <a:lnTo>
                  <a:pt x="4715792" y="2133047"/>
                </a:lnTo>
                <a:lnTo>
                  <a:pt x="4787305" y="2132360"/>
                </a:lnTo>
                <a:lnTo>
                  <a:pt x="4858552" y="2131400"/>
                </a:lnTo>
                <a:lnTo>
                  <a:pt x="4929527" y="2130171"/>
                </a:lnTo>
                <a:lnTo>
                  <a:pt x="5000221" y="2128674"/>
                </a:lnTo>
                <a:lnTo>
                  <a:pt x="5349251" y="2117236"/>
                </a:lnTo>
                <a:lnTo>
                  <a:pt x="5690216" y="2099385"/>
                </a:lnTo>
                <a:lnTo>
                  <a:pt x="5956581" y="2080646"/>
                </a:lnTo>
                <a:lnTo>
                  <a:pt x="6216757" y="2058075"/>
                </a:lnTo>
                <a:lnTo>
                  <a:pt x="6470284" y="2031795"/>
                </a:lnTo>
                <a:lnTo>
                  <a:pt x="6716707" y="2001927"/>
                </a:lnTo>
                <a:lnTo>
                  <a:pt x="6955568" y="1968592"/>
                </a:lnTo>
                <a:lnTo>
                  <a:pt x="7129476" y="1941389"/>
                </a:lnTo>
                <a:lnTo>
                  <a:pt x="7298680" y="1912355"/>
                </a:lnTo>
                <a:lnTo>
                  <a:pt x="7462986" y="1881543"/>
                </a:lnTo>
                <a:lnTo>
                  <a:pt x="7622203" y="1849002"/>
                </a:lnTo>
                <a:lnTo>
                  <a:pt x="7776137" y="1814786"/>
                </a:lnTo>
                <a:lnTo>
                  <a:pt x="7924596" y="1778943"/>
                </a:lnTo>
                <a:lnTo>
                  <a:pt x="8020430" y="1754171"/>
                </a:lnTo>
                <a:lnTo>
                  <a:pt x="8113689" y="1728714"/>
                </a:lnTo>
                <a:lnTo>
                  <a:pt x="8204313" y="1702588"/>
                </a:lnTo>
                <a:lnTo>
                  <a:pt x="8292247" y="1675809"/>
                </a:lnTo>
                <a:lnTo>
                  <a:pt x="8377432" y="1648390"/>
                </a:lnTo>
                <a:lnTo>
                  <a:pt x="8459812" y="1620348"/>
                </a:lnTo>
                <a:lnTo>
                  <a:pt x="8499932" y="1606097"/>
                </a:lnTo>
                <a:lnTo>
                  <a:pt x="8539330" y="1591697"/>
                </a:lnTo>
                <a:lnTo>
                  <a:pt x="8577997" y="1577148"/>
                </a:lnTo>
                <a:lnTo>
                  <a:pt x="8615928" y="1562453"/>
                </a:lnTo>
                <a:lnTo>
                  <a:pt x="8653114" y="1547613"/>
                </a:lnTo>
                <a:lnTo>
                  <a:pt x="8689549" y="1532631"/>
                </a:lnTo>
                <a:lnTo>
                  <a:pt x="8725225" y="1517508"/>
                </a:lnTo>
                <a:lnTo>
                  <a:pt x="8760136" y="1502246"/>
                </a:lnTo>
                <a:lnTo>
                  <a:pt x="8827632" y="1471314"/>
                </a:lnTo>
                <a:lnTo>
                  <a:pt x="8891980" y="1439849"/>
                </a:lnTo>
                <a:lnTo>
                  <a:pt x="8953122" y="1407867"/>
                </a:lnTo>
                <a:lnTo>
                  <a:pt x="9011001" y="1375382"/>
                </a:lnTo>
                <a:lnTo>
                  <a:pt x="9065561" y="1342411"/>
                </a:lnTo>
                <a:lnTo>
                  <a:pt x="9116744" y="1308969"/>
                </a:lnTo>
                <a:lnTo>
                  <a:pt x="9143999" y="1289936"/>
                </a:lnTo>
                <a:lnTo>
                  <a:pt x="9143999" y="386463"/>
                </a:lnTo>
                <a:lnTo>
                  <a:pt x="9091578" y="350651"/>
                </a:lnTo>
                <a:lnTo>
                  <a:pt x="9038700" y="317442"/>
                </a:lnTo>
                <a:lnTo>
                  <a:pt x="8982473" y="284713"/>
                </a:lnTo>
                <a:lnTo>
                  <a:pt x="8922955" y="252478"/>
                </a:lnTo>
                <a:lnTo>
                  <a:pt x="8860203" y="220752"/>
                </a:lnTo>
                <a:lnTo>
                  <a:pt x="8794274" y="189552"/>
                </a:lnTo>
                <a:lnTo>
                  <a:pt x="8725225" y="158891"/>
                </a:lnTo>
                <a:lnTo>
                  <a:pt x="8689549" y="143768"/>
                </a:lnTo>
                <a:lnTo>
                  <a:pt x="8653114" y="128786"/>
                </a:lnTo>
                <a:lnTo>
                  <a:pt x="8615928" y="113946"/>
                </a:lnTo>
                <a:lnTo>
                  <a:pt x="8577997" y="99251"/>
                </a:lnTo>
                <a:lnTo>
                  <a:pt x="8539330" y="84702"/>
                </a:lnTo>
                <a:lnTo>
                  <a:pt x="8499932" y="70302"/>
                </a:lnTo>
                <a:lnTo>
                  <a:pt x="8418976" y="41953"/>
                </a:lnTo>
                <a:lnTo>
                  <a:pt x="8335186" y="14221"/>
                </a:lnTo>
                <a:lnTo>
                  <a:pt x="8290333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1298194" y="2389759"/>
            <a:ext cx="2139950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65" dirty="0" err="1">
                <a:solidFill>
                  <a:srgbClr val="FFFFFF"/>
                </a:solidFill>
              </a:rPr>
              <a:t>Estrategia</a:t>
            </a:r>
            <a:r>
              <a:rPr lang="es-PA" sz="2400" spc="-65" dirty="0">
                <a:solidFill>
                  <a:srgbClr val="FFFFFF"/>
                </a:solidFill>
              </a:rPr>
              <a:t>s</a:t>
            </a:r>
            <a:r>
              <a:rPr sz="2400" spc="-265" dirty="0">
                <a:solidFill>
                  <a:srgbClr val="FFFFFF"/>
                </a:solidFill>
              </a:rPr>
              <a:t> </a:t>
            </a:r>
            <a:r>
              <a:rPr sz="2400" spc="130" dirty="0">
                <a:solidFill>
                  <a:srgbClr val="FFFFFF"/>
                </a:solidFill>
              </a:rPr>
              <a:t>de</a:t>
            </a:r>
            <a:endParaRPr sz="2400" dirty="0"/>
          </a:p>
        </p:txBody>
      </p:sp>
      <p:sp>
        <p:nvSpPr>
          <p:cNvPr id="5" name="object 5"/>
          <p:cNvSpPr/>
          <p:nvPr/>
        </p:nvSpPr>
        <p:spPr>
          <a:xfrm>
            <a:off x="2575560" y="2499360"/>
            <a:ext cx="2465832" cy="126796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4276344" y="2499360"/>
            <a:ext cx="920496" cy="126796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2998216" y="2831210"/>
            <a:ext cx="1642745" cy="44538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0" y="0"/>
            <a:ext cx="9144000" cy="533400"/>
          </a:xfrm>
          <a:custGeom>
            <a:avLst/>
            <a:gdLst/>
            <a:ahLst/>
            <a:cxnLst/>
            <a:rect l="l" t="t" r="r" b="b"/>
            <a:pathLst>
              <a:path w="9144000" h="533400">
                <a:moveTo>
                  <a:pt x="0" y="533400"/>
                </a:moveTo>
                <a:lnTo>
                  <a:pt x="9144000" y="533400"/>
                </a:lnTo>
                <a:lnTo>
                  <a:pt x="9144000" y="0"/>
                </a:lnTo>
                <a:lnTo>
                  <a:pt x="0" y="0"/>
                </a:lnTo>
                <a:lnTo>
                  <a:pt x="0" y="53340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0" y="5257800"/>
            <a:ext cx="9144000" cy="1600200"/>
          </a:xfrm>
          <a:custGeom>
            <a:avLst/>
            <a:gdLst/>
            <a:ahLst/>
            <a:cxnLst/>
            <a:rect l="l" t="t" r="r" b="b"/>
            <a:pathLst>
              <a:path w="9144000" h="1600200">
                <a:moveTo>
                  <a:pt x="0" y="1600200"/>
                </a:moveTo>
                <a:lnTo>
                  <a:pt x="9144000" y="1600200"/>
                </a:lnTo>
                <a:lnTo>
                  <a:pt x="9144000" y="0"/>
                </a:lnTo>
                <a:lnTo>
                  <a:pt x="0" y="0"/>
                </a:lnTo>
                <a:lnTo>
                  <a:pt x="0" y="160020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0" y="4038600"/>
            <a:ext cx="9144000" cy="2590800"/>
          </a:xfrm>
          <a:custGeom>
            <a:avLst/>
            <a:gdLst/>
            <a:ahLst/>
            <a:cxnLst/>
            <a:rect l="l" t="t" r="r" b="b"/>
            <a:pathLst>
              <a:path w="9144000" h="2590800">
                <a:moveTo>
                  <a:pt x="5356261" y="2578100"/>
                </a:moveTo>
                <a:lnTo>
                  <a:pt x="3940138" y="2578100"/>
                </a:lnTo>
                <a:lnTo>
                  <a:pt x="4009642" y="2590800"/>
                </a:lnTo>
                <a:lnTo>
                  <a:pt x="5286757" y="2590800"/>
                </a:lnTo>
                <a:lnTo>
                  <a:pt x="5356261" y="2578100"/>
                </a:lnTo>
                <a:close/>
              </a:path>
              <a:path w="9144000" h="2590800">
                <a:moveTo>
                  <a:pt x="5631054" y="2565400"/>
                </a:moveTo>
                <a:lnTo>
                  <a:pt x="3665345" y="2565400"/>
                </a:lnTo>
                <a:lnTo>
                  <a:pt x="3733545" y="2578100"/>
                </a:lnTo>
                <a:lnTo>
                  <a:pt x="5562854" y="2578100"/>
                </a:lnTo>
                <a:lnTo>
                  <a:pt x="5631054" y="2565400"/>
                </a:lnTo>
                <a:close/>
              </a:path>
              <a:path w="9144000" h="2590800">
                <a:moveTo>
                  <a:pt x="5833562" y="2552700"/>
                </a:moveTo>
                <a:lnTo>
                  <a:pt x="3462837" y="2552700"/>
                </a:lnTo>
                <a:lnTo>
                  <a:pt x="3529983" y="2565400"/>
                </a:lnTo>
                <a:lnTo>
                  <a:pt x="5766416" y="2565400"/>
                </a:lnTo>
                <a:lnTo>
                  <a:pt x="5833562" y="2552700"/>
                </a:lnTo>
                <a:close/>
              </a:path>
              <a:path w="9144000" h="2590800">
                <a:moveTo>
                  <a:pt x="6032781" y="2540000"/>
                </a:moveTo>
                <a:lnTo>
                  <a:pt x="3263618" y="2540000"/>
                </a:lnTo>
                <a:lnTo>
                  <a:pt x="3329647" y="2552700"/>
                </a:lnTo>
                <a:lnTo>
                  <a:pt x="5966752" y="2552700"/>
                </a:lnTo>
                <a:lnTo>
                  <a:pt x="6032781" y="2540000"/>
                </a:lnTo>
                <a:close/>
              </a:path>
              <a:path w="9144000" h="2590800">
                <a:moveTo>
                  <a:pt x="6163671" y="2527300"/>
                </a:moveTo>
                <a:lnTo>
                  <a:pt x="3132728" y="2527300"/>
                </a:lnTo>
                <a:lnTo>
                  <a:pt x="3197976" y="2540000"/>
                </a:lnTo>
                <a:lnTo>
                  <a:pt x="6098423" y="2540000"/>
                </a:lnTo>
                <a:lnTo>
                  <a:pt x="6163671" y="2527300"/>
                </a:lnTo>
                <a:close/>
              </a:path>
              <a:path w="9144000" h="2590800">
                <a:moveTo>
                  <a:pt x="6356980" y="2514600"/>
                </a:moveTo>
                <a:lnTo>
                  <a:pt x="2939419" y="2514600"/>
                </a:lnTo>
                <a:lnTo>
                  <a:pt x="3003442" y="2527300"/>
                </a:lnTo>
                <a:lnTo>
                  <a:pt x="6292957" y="2527300"/>
                </a:lnTo>
                <a:lnTo>
                  <a:pt x="6356980" y="2514600"/>
                </a:lnTo>
                <a:close/>
              </a:path>
              <a:path w="9144000" h="2590800">
                <a:moveTo>
                  <a:pt x="6546484" y="2489200"/>
                </a:moveTo>
                <a:lnTo>
                  <a:pt x="2749915" y="2489200"/>
                </a:lnTo>
                <a:lnTo>
                  <a:pt x="2875819" y="2514600"/>
                </a:lnTo>
                <a:lnTo>
                  <a:pt x="6420580" y="2514600"/>
                </a:lnTo>
                <a:lnTo>
                  <a:pt x="6546484" y="2489200"/>
                </a:lnTo>
                <a:close/>
              </a:path>
              <a:path w="9144000" h="2590800">
                <a:moveTo>
                  <a:pt x="6670613" y="2476500"/>
                </a:moveTo>
                <a:lnTo>
                  <a:pt x="2625786" y="2476500"/>
                </a:lnTo>
                <a:lnTo>
                  <a:pt x="2687625" y="2489200"/>
                </a:lnTo>
                <a:lnTo>
                  <a:pt x="6608774" y="2489200"/>
                </a:lnTo>
                <a:lnTo>
                  <a:pt x="6670613" y="2476500"/>
                </a:lnTo>
                <a:close/>
              </a:path>
              <a:path w="9144000" h="2590800">
                <a:moveTo>
                  <a:pt x="6792907" y="2463800"/>
                </a:moveTo>
                <a:lnTo>
                  <a:pt x="2503492" y="2463800"/>
                </a:lnTo>
                <a:lnTo>
                  <a:pt x="2564406" y="2476500"/>
                </a:lnTo>
                <a:lnTo>
                  <a:pt x="6731993" y="2476500"/>
                </a:lnTo>
                <a:lnTo>
                  <a:pt x="6792907" y="2463800"/>
                </a:lnTo>
                <a:close/>
              </a:path>
              <a:path w="9144000" h="2590800">
                <a:moveTo>
                  <a:pt x="6972787" y="2438400"/>
                </a:moveTo>
                <a:lnTo>
                  <a:pt x="2323612" y="2438400"/>
                </a:lnTo>
                <a:lnTo>
                  <a:pt x="2443050" y="2463800"/>
                </a:lnTo>
                <a:lnTo>
                  <a:pt x="6853349" y="2463800"/>
                </a:lnTo>
                <a:lnTo>
                  <a:pt x="6972787" y="2438400"/>
                </a:lnTo>
                <a:close/>
              </a:path>
              <a:path w="9144000" h="2590800">
                <a:moveTo>
                  <a:pt x="7205676" y="2400300"/>
                </a:moveTo>
                <a:lnTo>
                  <a:pt x="2090723" y="2400300"/>
                </a:lnTo>
                <a:lnTo>
                  <a:pt x="2264631" y="2438400"/>
                </a:lnTo>
                <a:lnTo>
                  <a:pt x="7031768" y="2438400"/>
                </a:lnTo>
                <a:lnTo>
                  <a:pt x="7205676" y="2400300"/>
                </a:lnTo>
                <a:close/>
              </a:path>
              <a:path w="9144000" h="2590800">
                <a:moveTo>
                  <a:pt x="7484973" y="2349500"/>
                </a:moveTo>
                <a:lnTo>
                  <a:pt x="1811426" y="2349500"/>
                </a:lnTo>
                <a:lnTo>
                  <a:pt x="2033790" y="2400300"/>
                </a:lnTo>
                <a:lnTo>
                  <a:pt x="7262609" y="2400300"/>
                </a:lnTo>
                <a:lnTo>
                  <a:pt x="7484973" y="2349500"/>
                </a:lnTo>
                <a:close/>
              </a:path>
              <a:path w="9144000" h="2590800">
                <a:moveTo>
                  <a:pt x="7902441" y="2260600"/>
                </a:moveTo>
                <a:lnTo>
                  <a:pt x="1393958" y="2260600"/>
                </a:lnTo>
                <a:lnTo>
                  <a:pt x="1444062" y="2273300"/>
                </a:lnTo>
                <a:lnTo>
                  <a:pt x="1757213" y="2349500"/>
                </a:lnTo>
                <a:lnTo>
                  <a:pt x="7539186" y="2349500"/>
                </a:lnTo>
                <a:lnTo>
                  <a:pt x="7852337" y="2273300"/>
                </a:lnTo>
                <a:lnTo>
                  <a:pt x="7902441" y="2260600"/>
                </a:lnTo>
                <a:close/>
              </a:path>
              <a:path w="9144000" h="2590800">
                <a:moveTo>
                  <a:pt x="7951930" y="342900"/>
                </a:moveTo>
                <a:lnTo>
                  <a:pt x="1344469" y="342900"/>
                </a:lnTo>
                <a:lnTo>
                  <a:pt x="1199769" y="381000"/>
                </a:lnTo>
                <a:lnTo>
                  <a:pt x="971579" y="444500"/>
                </a:lnTo>
                <a:lnTo>
                  <a:pt x="927952" y="469900"/>
                </a:lnTo>
                <a:lnTo>
                  <a:pt x="842767" y="495300"/>
                </a:lnTo>
                <a:lnTo>
                  <a:pt x="720267" y="533400"/>
                </a:lnTo>
                <a:lnTo>
                  <a:pt x="604271" y="571500"/>
                </a:lnTo>
                <a:lnTo>
                  <a:pt x="567085" y="596900"/>
                </a:lnTo>
                <a:lnTo>
                  <a:pt x="494974" y="622300"/>
                </a:lnTo>
                <a:lnTo>
                  <a:pt x="425925" y="647700"/>
                </a:lnTo>
                <a:lnTo>
                  <a:pt x="392567" y="673100"/>
                </a:lnTo>
                <a:lnTo>
                  <a:pt x="328219" y="698500"/>
                </a:lnTo>
                <a:lnTo>
                  <a:pt x="297244" y="711200"/>
                </a:lnTo>
                <a:lnTo>
                  <a:pt x="267077" y="736600"/>
                </a:lnTo>
                <a:lnTo>
                  <a:pt x="237726" y="749300"/>
                </a:lnTo>
                <a:lnTo>
                  <a:pt x="209198" y="762000"/>
                </a:lnTo>
                <a:lnTo>
                  <a:pt x="181499" y="774700"/>
                </a:lnTo>
                <a:lnTo>
                  <a:pt x="154638" y="800100"/>
                </a:lnTo>
                <a:lnTo>
                  <a:pt x="128621" y="812800"/>
                </a:lnTo>
                <a:lnTo>
                  <a:pt x="103455" y="825500"/>
                </a:lnTo>
                <a:lnTo>
                  <a:pt x="79148" y="850900"/>
                </a:lnTo>
                <a:lnTo>
                  <a:pt x="55707" y="863600"/>
                </a:lnTo>
                <a:lnTo>
                  <a:pt x="33138" y="876300"/>
                </a:lnTo>
                <a:lnTo>
                  <a:pt x="11449" y="901700"/>
                </a:lnTo>
                <a:lnTo>
                  <a:pt x="0" y="914400"/>
                </a:lnTo>
                <a:lnTo>
                  <a:pt x="0" y="1689100"/>
                </a:lnTo>
                <a:lnTo>
                  <a:pt x="11449" y="1701800"/>
                </a:lnTo>
                <a:lnTo>
                  <a:pt x="33138" y="1727200"/>
                </a:lnTo>
                <a:lnTo>
                  <a:pt x="55707" y="1739900"/>
                </a:lnTo>
                <a:lnTo>
                  <a:pt x="79148" y="1752600"/>
                </a:lnTo>
                <a:lnTo>
                  <a:pt x="103455" y="1778000"/>
                </a:lnTo>
                <a:lnTo>
                  <a:pt x="128621" y="1790700"/>
                </a:lnTo>
                <a:lnTo>
                  <a:pt x="154638" y="1803400"/>
                </a:lnTo>
                <a:lnTo>
                  <a:pt x="181499" y="1828800"/>
                </a:lnTo>
                <a:lnTo>
                  <a:pt x="209198" y="1841500"/>
                </a:lnTo>
                <a:lnTo>
                  <a:pt x="237726" y="1854200"/>
                </a:lnTo>
                <a:lnTo>
                  <a:pt x="267077" y="1866900"/>
                </a:lnTo>
                <a:lnTo>
                  <a:pt x="297244" y="1892300"/>
                </a:lnTo>
                <a:lnTo>
                  <a:pt x="328219" y="1905000"/>
                </a:lnTo>
                <a:lnTo>
                  <a:pt x="392567" y="1930400"/>
                </a:lnTo>
                <a:lnTo>
                  <a:pt x="425925" y="1955800"/>
                </a:lnTo>
                <a:lnTo>
                  <a:pt x="494974" y="1981200"/>
                </a:lnTo>
                <a:lnTo>
                  <a:pt x="567085" y="2006600"/>
                </a:lnTo>
                <a:lnTo>
                  <a:pt x="604271" y="2032000"/>
                </a:lnTo>
                <a:lnTo>
                  <a:pt x="680869" y="2057400"/>
                </a:lnTo>
                <a:lnTo>
                  <a:pt x="801223" y="2095500"/>
                </a:lnTo>
                <a:lnTo>
                  <a:pt x="927952" y="2133600"/>
                </a:lnTo>
                <a:lnTo>
                  <a:pt x="971579" y="2159000"/>
                </a:lnTo>
                <a:lnTo>
                  <a:pt x="1106510" y="2197100"/>
                </a:lnTo>
                <a:lnTo>
                  <a:pt x="1344469" y="2260600"/>
                </a:lnTo>
                <a:lnTo>
                  <a:pt x="7951930" y="2260600"/>
                </a:lnTo>
                <a:lnTo>
                  <a:pt x="8189889" y="2197100"/>
                </a:lnTo>
                <a:lnTo>
                  <a:pt x="8324820" y="2159000"/>
                </a:lnTo>
                <a:lnTo>
                  <a:pt x="8368447" y="2133600"/>
                </a:lnTo>
                <a:lnTo>
                  <a:pt x="8495176" y="2095500"/>
                </a:lnTo>
                <a:lnTo>
                  <a:pt x="8615530" y="2057400"/>
                </a:lnTo>
                <a:lnTo>
                  <a:pt x="8692128" y="2032000"/>
                </a:lnTo>
                <a:lnTo>
                  <a:pt x="8729314" y="2006600"/>
                </a:lnTo>
                <a:lnTo>
                  <a:pt x="8801425" y="1981200"/>
                </a:lnTo>
                <a:lnTo>
                  <a:pt x="8870474" y="1955800"/>
                </a:lnTo>
                <a:lnTo>
                  <a:pt x="8903832" y="1930400"/>
                </a:lnTo>
                <a:lnTo>
                  <a:pt x="8968180" y="1905000"/>
                </a:lnTo>
                <a:lnTo>
                  <a:pt x="8999155" y="1892300"/>
                </a:lnTo>
                <a:lnTo>
                  <a:pt x="9029322" y="1866900"/>
                </a:lnTo>
                <a:lnTo>
                  <a:pt x="9058673" y="1854200"/>
                </a:lnTo>
                <a:lnTo>
                  <a:pt x="9087201" y="1841500"/>
                </a:lnTo>
                <a:lnTo>
                  <a:pt x="9114900" y="1828800"/>
                </a:lnTo>
                <a:lnTo>
                  <a:pt x="9141761" y="1803400"/>
                </a:lnTo>
                <a:lnTo>
                  <a:pt x="9143999" y="1803400"/>
                </a:lnTo>
                <a:lnTo>
                  <a:pt x="9143999" y="800100"/>
                </a:lnTo>
                <a:lnTo>
                  <a:pt x="9141761" y="800100"/>
                </a:lnTo>
                <a:lnTo>
                  <a:pt x="9114900" y="774700"/>
                </a:lnTo>
                <a:lnTo>
                  <a:pt x="9087201" y="762000"/>
                </a:lnTo>
                <a:lnTo>
                  <a:pt x="9058673" y="749300"/>
                </a:lnTo>
                <a:lnTo>
                  <a:pt x="9029322" y="736600"/>
                </a:lnTo>
                <a:lnTo>
                  <a:pt x="8999155" y="711200"/>
                </a:lnTo>
                <a:lnTo>
                  <a:pt x="8968180" y="698500"/>
                </a:lnTo>
                <a:lnTo>
                  <a:pt x="8903832" y="673100"/>
                </a:lnTo>
                <a:lnTo>
                  <a:pt x="8870474" y="647700"/>
                </a:lnTo>
                <a:lnTo>
                  <a:pt x="8801425" y="622300"/>
                </a:lnTo>
                <a:lnTo>
                  <a:pt x="8729314" y="596900"/>
                </a:lnTo>
                <a:lnTo>
                  <a:pt x="8692128" y="571500"/>
                </a:lnTo>
                <a:lnTo>
                  <a:pt x="8576132" y="533400"/>
                </a:lnTo>
                <a:lnTo>
                  <a:pt x="8453632" y="495300"/>
                </a:lnTo>
                <a:lnTo>
                  <a:pt x="8368447" y="469900"/>
                </a:lnTo>
                <a:lnTo>
                  <a:pt x="8324820" y="444500"/>
                </a:lnTo>
                <a:lnTo>
                  <a:pt x="8096631" y="381000"/>
                </a:lnTo>
                <a:lnTo>
                  <a:pt x="7951930" y="342900"/>
                </a:lnTo>
                <a:close/>
              </a:path>
              <a:path w="9144000" h="2590800">
                <a:moveTo>
                  <a:pt x="7539186" y="254000"/>
                </a:moveTo>
                <a:lnTo>
                  <a:pt x="1757213" y="254000"/>
                </a:lnTo>
                <a:lnTo>
                  <a:pt x="1393958" y="342900"/>
                </a:lnTo>
                <a:lnTo>
                  <a:pt x="7902441" y="342900"/>
                </a:lnTo>
                <a:lnTo>
                  <a:pt x="7539186" y="254000"/>
                </a:lnTo>
                <a:close/>
              </a:path>
              <a:path w="9144000" h="2590800">
                <a:moveTo>
                  <a:pt x="7262609" y="203200"/>
                </a:moveTo>
                <a:lnTo>
                  <a:pt x="2033790" y="203200"/>
                </a:lnTo>
                <a:lnTo>
                  <a:pt x="1811426" y="254000"/>
                </a:lnTo>
                <a:lnTo>
                  <a:pt x="7484973" y="254000"/>
                </a:lnTo>
                <a:lnTo>
                  <a:pt x="7262609" y="203200"/>
                </a:lnTo>
                <a:close/>
              </a:path>
              <a:path w="9144000" h="2590800">
                <a:moveTo>
                  <a:pt x="7031768" y="165100"/>
                </a:moveTo>
                <a:lnTo>
                  <a:pt x="2264631" y="165100"/>
                </a:lnTo>
                <a:lnTo>
                  <a:pt x="2090723" y="203200"/>
                </a:lnTo>
                <a:lnTo>
                  <a:pt x="7205676" y="203200"/>
                </a:lnTo>
                <a:lnTo>
                  <a:pt x="7031768" y="165100"/>
                </a:lnTo>
                <a:close/>
              </a:path>
              <a:path w="9144000" h="2590800">
                <a:moveTo>
                  <a:pt x="6853349" y="139700"/>
                </a:moveTo>
                <a:lnTo>
                  <a:pt x="2443050" y="139700"/>
                </a:lnTo>
                <a:lnTo>
                  <a:pt x="2323612" y="165100"/>
                </a:lnTo>
                <a:lnTo>
                  <a:pt x="6972787" y="165100"/>
                </a:lnTo>
                <a:lnTo>
                  <a:pt x="6853349" y="139700"/>
                </a:lnTo>
                <a:close/>
              </a:path>
              <a:path w="9144000" h="2590800">
                <a:moveTo>
                  <a:pt x="6731993" y="127000"/>
                </a:moveTo>
                <a:lnTo>
                  <a:pt x="2564406" y="127000"/>
                </a:lnTo>
                <a:lnTo>
                  <a:pt x="2503492" y="139700"/>
                </a:lnTo>
                <a:lnTo>
                  <a:pt x="6792907" y="139700"/>
                </a:lnTo>
                <a:lnTo>
                  <a:pt x="6731993" y="127000"/>
                </a:lnTo>
                <a:close/>
              </a:path>
              <a:path w="9144000" h="2590800">
                <a:moveTo>
                  <a:pt x="6608774" y="114300"/>
                </a:moveTo>
                <a:lnTo>
                  <a:pt x="2687625" y="114300"/>
                </a:lnTo>
                <a:lnTo>
                  <a:pt x="2625786" y="127000"/>
                </a:lnTo>
                <a:lnTo>
                  <a:pt x="6670613" y="127000"/>
                </a:lnTo>
                <a:lnTo>
                  <a:pt x="6608774" y="114300"/>
                </a:lnTo>
                <a:close/>
              </a:path>
              <a:path w="9144000" h="2590800">
                <a:moveTo>
                  <a:pt x="6420580" y="88900"/>
                </a:moveTo>
                <a:lnTo>
                  <a:pt x="2875819" y="88900"/>
                </a:lnTo>
                <a:lnTo>
                  <a:pt x="2749915" y="114300"/>
                </a:lnTo>
                <a:lnTo>
                  <a:pt x="6546484" y="114300"/>
                </a:lnTo>
                <a:lnTo>
                  <a:pt x="6420580" y="88900"/>
                </a:lnTo>
                <a:close/>
              </a:path>
              <a:path w="9144000" h="2590800">
                <a:moveTo>
                  <a:pt x="6292957" y="76200"/>
                </a:moveTo>
                <a:lnTo>
                  <a:pt x="3003442" y="76200"/>
                </a:lnTo>
                <a:lnTo>
                  <a:pt x="2939419" y="88900"/>
                </a:lnTo>
                <a:lnTo>
                  <a:pt x="6356980" y="88900"/>
                </a:lnTo>
                <a:lnTo>
                  <a:pt x="6292957" y="76200"/>
                </a:lnTo>
                <a:close/>
              </a:path>
              <a:path w="9144000" h="2590800">
                <a:moveTo>
                  <a:pt x="6098423" y="63500"/>
                </a:moveTo>
                <a:lnTo>
                  <a:pt x="3197976" y="63500"/>
                </a:lnTo>
                <a:lnTo>
                  <a:pt x="3132728" y="76200"/>
                </a:lnTo>
                <a:lnTo>
                  <a:pt x="6163671" y="76200"/>
                </a:lnTo>
                <a:lnTo>
                  <a:pt x="6098423" y="63500"/>
                </a:lnTo>
                <a:close/>
              </a:path>
              <a:path w="9144000" h="2590800">
                <a:moveTo>
                  <a:pt x="5966752" y="50800"/>
                </a:moveTo>
                <a:lnTo>
                  <a:pt x="3329647" y="50800"/>
                </a:lnTo>
                <a:lnTo>
                  <a:pt x="3263618" y="63500"/>
                </a:lnTo>
                <a:lnTo>
                  <a:pt x="6032781" y="63500"/>
                </a:lnTo>
                <a:lnTo>
                  <a:pt x="5966752" y="50800"/>
                </a:lnTo>
                <a:close/>
              </a:path>
              <a:path w="9144000" h="2590800">
                <a:moveTo>
                  <a:pt x="5766416" y="38100"/>
                </a:moveTo>
                <a:lnTo>
                  <a:pt x="3529983" y="38100"/>
                </a:lnTo>
                <a:lnTo>
                  <a:pt x="3462837" y="50800"/>
                </a:lnTo>
                <a:lnTo>
                  <a:pt x="5833562" y="50800"/>
                </a:lnTo>
                <a:lnTo>
                  <a:pt x="5766416" y="38100"/>
                </a:lnTo>
                <a:close/>
              </a:path>
              <a:path w="9144000" h="2590800">
                <a:moveTo>
                  <a:pt x="5562854" y="25400"/>
                </a:moveTo>
                <a:lnTo>
                  <a:pt x="3733545" y="25400"/>
                </a:lnTo>
                <a:lnTo>
                  <a:pt x="3665345" y="38100"/>
                </a:lnTo>
                <a:lnTo>
                  <a:pt x="5631054" y="38100"/>
                </a:lnTo>
                <a:lnTo>
                  <a:pt x="5562854" y="25400"/>
                </a:lnTo>
                <a:close/>
              </a:path>
              <a:path w="9144000" h="2590800">
                <a:moveTo>
                  <a:pt x="5286757" y="12700"/>
                </a:moveTo>
                <a:lnTo>
                  <a:pt x="4009642" y="12700"/>
                </a:lnTo>
                <a:lnTo>
                  <a:pt x="3940138" y="25400"/>
                </a:lnTo>
                <a:lnTo>
                  <a:pt x="5356261" y="25400"/>
                </a:lnTo>
                <a:lnTo>
                  <a:pt x="5286757" y="12700"/>
                </a:lnTo>
                <a:close/>
              </a:path>
              <a:path w="9144000" h="2590800">
                <a:moveTo>
                  <a:pt x="4648200" y="0"/>
                </a:moveTo>
                <a:lnTo>
                  <a:pt x="4576178" y="12700"/>
                </a:lnTo>
                <a:lnTo>
                  <a:pt x="4720221" y="12700"/>
                </a:lnTo>
                <a:lnTo>
                  <a:pt x="464820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7988300" y="2273300"/>
            <a:ext cx="177800" cy="17780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7848600" y="213360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lnTo>
                  <a:pt x="4644" y="182533"/>
                </a:lnTo>
                <a:lnTo>
                  <a:pt x="17966" y="139624"/>
                </a:lnTo>
                <a:lnTo>
                  <a:pt x="39045" y="100793"/>
                </a:lnTo>
                <a:lnTo>
                  <a:pt x="66960" y="66960"/>
                </a:lnTo>
                <a:lnTo>
                  <a:pt x="100793" y="39045"/>
                </a:lnTo>
                <a:lnTo>
                  <a:pt x="139624" y="17966"/>
                </a:lnTo>
                <a:lnTo>
                  <a:pt x="182533" y="4644"/>
                </a:lnTo>
                <a:lnTo>
                  <a:pt x="228600" y="0"/>
                </a:lnTo>
                <a:lnTo>
                  <a:pt x="274666" y="4644"/>
                </a:lnTo>
                <a:lnTo>
                  <a:pt x="317575" y="17966"/>
                </a:lnTo>
                <a:lnTo>
                  <a:pt x="356406" y="39045"/>
                </a:lnTo>
                <a:lnTo>
                  <a:pt x="390239" y="66960"/>
                </a:lnTo>
                <a:lnTo>
                  <a:pt x="418154" y="100793"/>
                </a:lnTo>
                <a:lnTo>
                  <a:pt x="439233" y="139624"/>
                </a:lnTo>
                <a:lnTo>
                  <a:pt x="452555" y="182533"/>
                </a:lnTo>
                <a:lnTo>
                  <a:pt x="457200" y="228600"/>
                </a:lnTo>
                <a:lnTo>
                  <a:pt x="452555" y="274666"/>
                </a:lnTo>
                <a:lnTo>
                  <a:pt x="439233" y="317575"/>
                </a:lnTo>
                <a:lnTo>
                  <a:pt x="418154" y="356406"/>
                </a:lnTo>
                <a:lnTo>
                  <a:pt x="390239" y="390239"/>
                </a:lnTo>
                <a:lnTo>
                  <a:pt x="356406" y="418154"/>
                </a:lnTo>
                <a:lnTo>
                  <a:pt x="317575" y="439233"/>
                </a:lnTo>
                <a:lnTo>
                  <a:pt x="274666" y="452555"/>
                </a:lnTo>
                <a:lnTo>
                  <a:pt x="228600" y="457200"/>
                </a:lnTo>
                <a:lnTo>
                  <a:pt x="182533" y="452555"/>
                </a:lnTo>
                <a:lnTo>
                  <a:pt x="139624" y="439233"/>
                </a:lnTo>
                <a:lnTo>
                  <a:pt x="100793" y="418154"/>
                </a:lnTo>
                <a:lnTo>
                  <a:pt x="66960" y="390239"/>
                </a:lnTo>
                <a:lnTo>
                  <a:pt x="39045" y="356406"/>
                </a:lnTo>
                <a:lnTo>
                  <a:pt x="17966" y="317575"/>
                </a:lnTo>
                <a:lnTo>
                  <a:pt x="4644" y="274666"/>
                </a:lnTo>
                <a:lnTo>
                  <a:pt x="0" y="228600"/>
                </a:lnTo>
                <a:close/>
              </a:path>
            </a:pathLst>
          </a:custGeom>
          <a:ln w="57150">
            <a:solidFill>
              <a:srgbClr val="006FC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8369300" y="2654300"/>
            <a:ext cx="177800" cy="17780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8229600" y="251460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lnTo>
                  <a:pt x="4644" y="182533"/>
                </a:lnTo>
                <a:lnTo>
                  <a:pt x="17966" y="139624"/>
                </a:lnTo>
                <a:lnTo>
                  <a:pt x="39045" y="100793"/>
                </a:lnTo>
                <a:lnTo>
                  <a:pt x="66960" y="66960"/>
                </a:lnTo>
                <a:lnTo>
                  <a:pt x="100793" y="39045"/>
                </a:lnTo>
                <a:lnTo>
                  <a:pt x="139624" y="17966"/>
                </a:lnTo>
                <a:lnTo>
                  <a:pt x="182533" y="4644"/>
                </a:lnTo>
                <a:lnTo>
                  <a:pt x="228600" y="0"/>
                </a:lnTo>
                <a:lnTo>
                  <a:pt x="274666" y="4644"/>
                </a:lnTo>
                <a:lnTo>
                  <a:pt x="317575" y="17966"/>
                </a:lnTo>
                <a:lnTo>
                  <a:pt x="356406" y="39045"/>
                </a:lnTo>
                <a:lnTo>
                  <a:pt x="390239" y="66960"/>
                </a:lnTo>
                <a:lnTo>
                  <a:pt x="418154" y="100793"/>
                </a:lnTo>
                <a:lnTo>
                  <a:pt x="439233" y="139624"/>
                </a:lnTo>
                <a:lnTo>
                  <a:pt x="452555" y="182533"/>
                </a:lnTo>
                <a:lnTo>
                  <a:pt x="457200" y="228600"/>
                </a:lnTo>
                <a:lnTo>
                  <a:pt x="452555" y="274666"/>
                </a:lnTo>
                <a:lnTo>
                  <a:pt x="439233" y="317575"/>
                </a:lnTo>
                <a:lnTo>
                  <a:pt x="418154" y="356406"/>
                </a:lnTo>
                <a:lnTo>
                  <a:pt x="390239" y="390239"/>
                </a:lnTo>
                <a:lnTo>
                  <a:pt x="356406" y="418154"/>
                </a:lnTo>
                <a:lnTo>
                  <a:pt x="317575" y="439233"/>
                </a:lnTo>
                <a:lnTo>
                  <a:pt x="274666" y="452555"/>
                </a:lnTo>
                <a:lnTo>
                  <a:pt x="228600" y="457200"/>
                </a:lnTo>
                <a:lnTo>
                  <a:pt x="182533" y="452555"/>
                </a:lnTo>
                <a:lnTo>
                  <a:pt x="139624" y="439233"/>
                </a:lnTo>
                <a:lnTo>
                  <a:pt x="100793" y="418154"/>
                </a:lnTo>
                <a:lnTo>
                  <a:pt x="66960" y="390239"/>
                </a:lnTo>
                <a:lnTo>
                  <a:pt x="39045" y="356406"/>
                </a:lnTo>
                <a:lnTo>
                  <a:pt x="17966" y="317575"/>
                </a:lnTo>
                <a:lnTo>
                  <a:pt x="4644" y="274666"/>
                </a:lnTo>
                <a:lnTo>
                  <a:pt x="0" y="228600"/>
                </a:lnTo>
                <a:close/>
              </a:path>
            </a:pathLst>
          </a:custGeom>
          <a:ln w="57150">
            <a:solidFill>
              <a:srgbClr val="006FC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596900" y="3797300"/>
            <a:ext cx="177800" cy="17780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457200" y="365760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lnTo>
                  <a:pt x="4644" y="182533"/>
                </a:lnTo>
                <a:lnTo>
                  <a:pt x="17964" y="139624"/>
                </a:lnTo>
                <a:lnTo>
                  <a:pt x="39041" y="100793"/>
                </a:lnTo>
                <a:lnTo>
                  <a:pt x="66955" y="66960"/>
                </a:lnTo>
                <a:lnTo>
                  <a:pt x="100788" y="39045"/>
                </a:lnTo>
                <a:lnTo>
                  <a:pt x="139619" y="17966"/>
                </a:lnTo>
                <a:lnTo>
                  <a:pt x="182529" y="4644"/>
                </a:lnTo>
                <a:lnTo>
                  <a:pt x="228600" y="0"/>
                </a:lnTo>
                <a:lnTo>
                  <a:pt x="274670" y="4644"/>
                </a:lnTo>
                <a:lnTo>
                  <a:pt x="317580" y="17966"/>
                </a:lnTo>
                <a:lnTo>
                  <a:pt x="356411" y="39045"/>
                </a:lnTo>
                <a:lnTo>
                  <a:pt x="390244" y="66960"/>
                </a:lnTo>
                <a:lnTo>
                  <a:pt x="418158" y="100793"/>
                </a:lnTo>
                <a:lnTo>
                  <a:pt x="439235" y="139624"/>
                </a:lnTo>
                <a:lnTo>
                  <a:pt x="452555" y="182533"/>
                </a:lnTo>
                <a:lnTo>
                  <a:pt x="457200" y="228600"/>
                </a:lnTo>
                <a:lnTo>
                  <a:pt x="452555" y="274666"/>
                </a:lnTo>
                <a:lnTo>
                  <a:pt x="439235" y="317575"/>
                </a:lnTo>
                <a:lnTo>
                  <a:pt x="418158" y="356406"/>
                </a:lnTo>
                <a:lnTo>
                  <a:pt x="390244" y="390239"/>
                </a:lnTo>
                <a:lnTo>
                  <a:pt x="356411" y="418154"/>
                </a:lnTo>
                <a:lnTo>
                  <a:pt x="317580" y="439233"/>
                </a:lnTo>
                <a:lnTo>
                  <a:pt x="274670" y="452555"/>
                </a:lnTo>
                <a:lnTo>
                  <a:pt x="228600" y="457200"/>
                </a:lnTo>
                <a:lnTo>
                  <a:pt x="182529" y="452555"/>
                </a:lnTo>
                <a:lnTo>
                  <a:pt x="139619" y="439233"/>
                </a:lnTo>
                <a:lnTo>
                  <a:pt x="100788" y="418154"/>
                </a:lnTo>
                <a:lnTo>
                  <a:pt x="66955" y="390239"/>
                </a:lnTo>
                <a:lnTo>
                  <a:pt x="39041" y="356406"/>
                </a:lnTo>
                <a:lnTo>
                  <a:pt x="17964" y="317575"/>
                </a:lnTo>
                <a:lnTo>
                  <a:pt x="4644" y="274666"/>
                </a:lnTo>
                <a:lnTo>
                  <a:pt x="0" y="228600"/>
                </a:lnTo>
                <a:close/>
              </a:path>
            </a:pathLst>
          </a:custGeom>
          <a:ln w="57150">
            <a:solidFill>
              <a:srgbClr val="006FC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901700" y="3416300"/>
            <a:ext cx="177800" cy="17780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762000" y="327660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lnTo>
                  <a:pt x="4644" y="182533"/>
                </a:lnTo>
                <a:lnTo>
                  <a:pt x="17964" y="139624"/>
                </a:lnTo>
                <a:lnTo>
                  <a:pt x="39041" y="100793"/>
                </a:lnTo>
                <a:lnTo>
                  <a:pt x="66955" y="66960"/>
                </a:lnTo>
                <a:lnTo>
                  <a:pt x="100788" y="39045"/>
                </a:lnTo>
                <a:lnTo>
                  <a:pt x="139619" y="17966"/>
                </a:lnTo>
                <a:lnTo>
                  <a:pt x="182529" y="4644"/>
                </a:lnTo>
                <a:lnTo>
                  <a:pt x="228600" y="0"/>
                </a:lnTo>
                <a:lnTo>
                  <a:pt x="274670" y="4644"/>
                </a:lnTo>
                <a:lnTo>
                  <a:pt x="317580" y="17966"/>
                </a:lnTo>
                <a:lnTo>
                  <a:pt x="356411" y="39045"/>
                </a:lnTo>
                <a:lnTo>
                  <a:pt x="390244" y="66960"/>
                </a:lnTo>
                <a:lnTo>
                  <a:pt x="418158" y="100793"/>
                </a:lnTo>
                <a:lnTo>
                  <a:pt x="439235" y="139624"/>
                </a:lnTo>
                <a:lnTo>
                  <a:pt x="452555" y="182533"/>
                </a:lnTo>
                <a:lnTo>
                  <a:pt x="457200" y="228600"/>
                </a:lnTo>
                <a:lnTo>
                  <a:pt x="452555" y="274666"/>
                </a:lnTo>
                <a:lnTo>
                  <a:pt x="439235" y="317575"/>
                </a:lnTo>
                <a:lnTo>
                  <a:pt x="418158" y="356406"/>
                </a:lnTo>
                <a:lnTo>
                  <a:pt x="390244" y="390239"/>
                </a:lnTo>
                <a:lnTo>
                  <a:pt x="356411" y="418154"/>
                </a:lnTo>
                <a:lnTo>
                  <a:pt x="317580" y="439233"/>
                </a:lnTo>
                <a:lnTo>
                  <a:pt x="274670" y="452555"/>
                </a:lnTo>
                <a:lnTo>
                  <a:pt x="228600" y="457200"/>
                </a:lnTo>
                <a:lnTo>
                  <a:pt x="182529" y="452555"/>
                </a:lnTo>
                <a:lnTo>
                  <a:pt x="139619" y="439233"/>
                </a:lnTo>
                <a:lnTo>
                  <a:pt x="100788" y="418154"/>
                </a:lnTo>
                <a:lnTo>
                  <a:pt x="66955" y="390239"/>
                </a:lnTo>
                <a:lnTo>
                  <a:pt x="39041" y="356406"/>
                </a:lnTo>
                <a:lnTo>
                  <a:pt x="17964" y="317575"/>
                </a:lnTo>
                <a:lnTo>
                  <a:pt x="4644" y="274666"/>
                </a:lnTo>
                <a:lnTo>
                  <a:pt x="0" y="228600"/>
                </a:lnTo>
                <a:close/>
              </a:path>
            </a:pathLst>
          </a:custGeom>
          <a:ln w="57150">
            <a:solidFill>
              <a:srgbClr val="006FC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825500" y="2197100"/>
            <a:ext cx="177800" cy="17780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685800" y="205740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lnTo>
                  <a:pt x="4644" y="182533"/>
                </a:lnTo>
                <a:lnTo>
                  <a:pt x="17964" y="139624"/>
                </a:lnTo>
                <a:lnTo>
                  <a:pt x="39041" y="100793"/>
                </a:lnTo>
                <a:lnTo>
                  <a:pt x="66955" y="66960"/>
                </a:lnTo>
                <a:lnTo>
                  <a:pt x="100788" y="39045"/>
                </a:lnTo>
                <a:lnTo>
                  <a:pt x="139619" y="17966"/>
                </a:lnTo>
                <a:lnTo>
                  <a:pt x="182529" y="4644"/>
                </a:lnTo>
                <a:lnTo>
                  <a:pt x="228600" y="0"/>
                </a:lnTo>
                <a:lnTo>
                  <a:pt x="274670" y="4644"/>
                </a:lnTo>
                <a:lnTo>
                  <a:pt x="317580" y="17966"/>
                </a:lnTo>
                <a:lnTo>
                  <a:pt x="356411" y="39045"/>
                </a:lnTo>
                <a:lnTo>
                  <a:pt x="390244" y="66960"/>
                </a:lnTo>
                <a:lnTo>
                  <a:pt x="418158" y="100793"/>
                </a:lnTo>
                <a:lnTo>
                  <a:pt x="439235" y="139624"/>
                </a:lnTo>
                <a:lnTo>
                  <a:pt x="452555" y="182533"/>
                </a:lnTo>
                <a:lnTo>
                  <a:pt x="457200" y="228600"/>
                </a:lnTo>
                <a:lnTo>
                  <a:pt x="452555" y="274666"/>
                </a:lnTo>
                <a:lnTo>
                  <a:pt x="439235" y="317575"/>
                </a:lnTo>
                <a:lnTo>
                  <a:pt x="418158" y="356406"/>
                </a:lnTo>
                <a:lnTo>
                  <a:pt x="390244" y="390239"/>
                </a:lnTo>
                <a:lnTo>
                  <a:pt x="356411" y="418154"/>
                </a:lnTo>
                <a:lnTo>
                  <a:pt x="317580" y="439233"/>
                </a:lnTo>
                <a:lnTo>
                  <a:pt x="274670" y="452555"/>
                </a:lnTo>
                <a:lnTo>
                  <a:pt x="228600" y="457200"/>
                </a:lnTo>
                <a:lnTo>
                  <a:pt x="182529" y="452555"/>
                </a:lnTo>
                <a:lnTo>
                  <a:pt x="139619" y="439233"/>
                </a:lnTo>
                <a:lnTo>
                  <a:pt x="100788" y="418154"/>
                </a:lnTo>
                <a:lnTo>
                  <a:pt x="66955" y="390239"/>
                </a:lnTo>
                <a:lnTo>
                  <a:pt x="39041" y="356406"/>
                </a:lnTo>
                <a:lnTo>
                  <a:pt x="17964" y="317575"/>
                </a:lnTo>
                <a:lnTo>
                  <a:pt x="4644" y="274666"/>
                </a:lnTo>
                <a:lnTo>
                  <a:pt x="0" y="228600"/>
                </a:lnTo>
                <a:close/>
              </a:path>
            </a:pathLst>
          </a:custGeom>
          <a:ln w="57150">
            <a:solidFill>
              <a:srgbClr val="006FC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1358900" y="3644900"/>
            <a:ext cx="177800" cy="17780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1219200" y="350520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lnTo>
                  <a:pt x="4644" y="182533"/>
                </a:lnTo>
                <a:lnTo>
                  <a:pt x="17966" y="139624"/>
                </a:lnTo>
                <a:lnTo>
                  <a:pt x="39045" y="100793"/>
                </a:lnTo>
                <a:lnTo>
                  <a:pt x="66960" y="66960"/>
                </a:lnTo>
                <a:lnTo>
                  <a:pt x="100793" y="39045"/>
                </a:lnTo>
                <a:lnTo>
                  <a:pt x="139624" y="17966"/>
                </a:lnTo>
                <a:lnTo>
                  <a:pt x="182533" y="4644"/>
                </a:lnTo>
                <a:lnTo>
                  <a:pt x="228600" y="0"/>
                </a:lnTo>
                <a:lnTo>
                  <a:pt x="274666" y="4644"/>
                </a:lnTo>
                <a:lnTo>
                  <a:pt x="317575" y="17966"/>
                </a:lnTo>
                <a:lnTo>
                  <a:pt x="356406" y="39045"/>
                </a:lnTo>
                <a:lnTo>
                  <a:pt x="390239" y="66960"/>
                </a:lnTo>
                <a:lnTo>
                  <a:pt x="418154" y="100793"/>
                </a:lnTo>
                <a:lnTo>
                  <a:pt x="439233" y="139624"/>
                </a:lnTo>
                <a:lnTo>
                  <a:pt x="452555" y="182533"/>
                </a:lnTo>
                <a:lnTo>
                  <a:pt x="457200" y="228600"/>
                </a:lnTo>
                <a:lnTo>
                  <a:pt x="452555" y="274666"/>
                </a:lnTo>
                <a:lnTo>
                  <a:pt x="439233" y="317575"/>
                </a:lnTo>
                <a:lnTo>
                  <a:pt x="418154" y="356406"/>
                </a:lnTo>
                <a:lnTo>
                  <a:pt x="390239" y="390239"/>
                </a:lnTo>
                <a:lnTo>
                  <a:pt x="356406" y="418154"/>
                </a:lnTo>
                <a:lnTo>
                  <a:pt x="317575" y="439233"/>
                </a:lnTo>
                <a:lnTo>
                  <a:pt x="274666" y="452555"/>
                </a:lnTo>
                <a:lnTo>
                  <a:pt x="228600" y="457200"/>
                </a:lnTo>
                <a:lnTo>
                  <a:pt x="182533" y="452555"/>
                </a:lnTo>
                <a:lnTo>
                  <a:pt x="139624" y="439233"/>
                </a:lnTo>
                <a:lnTo>
                  <a:pt x="100793" y="418154"/>
                </a:lnTo>
                <a:lnTo>
                  <a:pt x="66960" y="390239"/>
                </a:lnTo>
                <a:lnTo>
                  <a:pt x="39045" y="356406"/>
                </a:lnTo>
                <a:lnTo>
                  <a:pt x="17966" y="317575"/>
                </a:lnTo>
                <a:lnTo>
                  <a:pt x="4644" y="274666"/>
                </a:lnTo>
                <a:lnTo>
                  <a:pt x="0" y="228600"/>
                </a:lnTo>
                <a:close/>
              </a:path>
            </a:pathLst>
          </a:custGeom>
          <a:ln w="57150">
            <a:solidFill>
              <a:srgbClr val="006FC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8369300" y="1968500"/>
            <a:ext cx="177800" cy="17780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8229600" y="182880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lnTo>
                  <a:pt x="4644" y="182533"/>
                </a:lnTo>
                <a:lnTo>
                  <a:pt x="17966" y="139624"/>
                </a:lnTo>
                <a:lnTo>
                  <a:pt x="39045" y="100793"/>
                </a:lnTo>
                <a:lnTo>
                  <a:pt x="66960" y="66960"/>
                </a:lnTo>
                <a:lnTo>
                  <a:pt x="100793" y="39045"/>
                </a:lnTo>
                <a:lnTo>
                  <a:pt x="139624" y="17966"/>
                </a:lnTo>
                <a:lnTo>
                  <a:pt x="182533" y="4644"/>
                </a:lnTo>
                <a:lnTo>
                  <a:pt x="228600" y="0"/>
                </a:lnTo>
                <a:lnTo>
                  <a:pt x="274666" y="4644"/>
                </a:lnTo>
                <a:lnTo>
                  <a:pt x="317575" y="17966"/>
                </a:lnTo>
                <a:lnTo>
                  <a:pt x="356406" y="39045"/>
                </a:lnTo>
                <a:lnTo>
                  <a:pt x="390239" y="66960"/>
                </a:lnTo>
                <a:lnTo>
                  <a:pt x="418154" y="100793"/>
                </a:lnTo>
                <a:lnTo>
                  <a:pt x="439233" y="139624"/>
                </a:lnTo>
                <a:lnTo>
                  <a:pt x="452555" y="182533"/>
                </a:lnTo>
                <a:lnTo>
                  <a:pt x="457200" y="228600"/>
                </a:lnTo>
                <a:lnTo>
                  <a:pt x="452555" y="274666"/>
                </a:lnTo>
                <a:lnTo>
                  <a:pt x="439233" y="317575"/>
                </a:lnTo>
                <a:lnTo>
                  <a:pt x="418154" y="356406"/>
                </a:lnTo>
                <a:lnTo>
                  <a:pt x="390239" y="390239"/>
                </a:lnTo>
                <a:lnTo>
                  <a:pt x="356406" y="418154"/>
                </a:lnTo>
                <a:lnTo>
                  <a:pt x="317575" y="439233"/>
                </a:lnTo>
                <a:lnTo>
                  <a:pt x="274666" y="452555"/>
                </a:lnTo>
                <a:lnTo>
                  <a:pt x="228600" y="457200"/>
                </a:lnTo>
                <a:lnTo>
                  <a:pt x="182533" y="452555"/>
                </a:lnTo>
                <a:lnTo>
                  <a:pt x="139624" y="439233"/>
                </a:lnTo>
                <a:lnTo>
                  <a:pt x="100793" y="418154"/>
                </a:lnTo>
                <a:lnTo>
                  <a:pt x="66960" y="390239"/>
                </a:lnTo>
                <a:lnTo>
                  <a:pt x="39045" y="356406"/>
                </a:lnTo>
                <a:lnTo>
                  <a:pt x="17966" y="317575"/>
                </a:lnTo>
                <a:lnTo>
                  <a:pt x="4644" y="274666"/>
                </a:lnTo>
                <a:lnTo>
                  <a:pt x="0" y="228600"/>
                </a:lnTo>
                <a:close/>
              </a:path>
            </a:pathLst>
          </a:custGeom>
          <a:ln w="57150">
            <a:solidFill>
              <a:srgbClr val="006FC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6540500" y="3568700"/>
            <a:ext cx="177800" cy="17780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6400800" y="342900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lnTo>
                  <a:pt x="4644" y="182533"/>
                </a:lnTo>
                <a:lnTo>
                  <a:pt x="17966" y="139624"/>
                </a:lnTo>
                <a:lnTo>
                  <a:pt x="39045" y="100793"/>
                </a:lnTo>
                <a:lnTo>
                  <a:pt x="66960" y="66960"/>
                </a:lnTo>
                <a:lnTo>
                  <a:pt x="100793" y="39045"/>
                </a:lnTo>
                <a:lnTo>
                  <a:pt x="139624" y="17966"/>
                </a:lnTo>
                <a:lnTo>
                  <a:pt x="182533" y="4644"/>
                </a:lnTo>
                <a:lnTo>
                  <a:pt x="228600" y="0"/>
                </a:lnTo>
                <a:lnTo>
                  <a:pt x="274666" y="4644"/>
                </a:lnTo>
                <a:lnTo>
                  <a:pt x="317575" y="17966"/>
                </a:lnTo>
                <a:lnTo>
                  <a:pt x="356406" y="39045"/>
                </a:lnTo>
                <a:lnTo>
                  <a:pt x="390239" y="66960"/>
                </a:lnTo>
                <a:lnTo>
                  <a:pt x="418154" y="100793"/>
                </a:lnTo>
                <a:lnTo>
                  <a:pt x="439233" y="139624"/>
                </a:lnTo>
                <a:lnTo>
                  <a:pt x="452555" y="182533"/>
                </a:lnTo>
                <a:lnTo>
                  <a:pt x="457200" y="228600"/>
                </a:lnTo>
                <a:lnTo>
                  <a:pt x="452555" y="274666"/>
                </a:lnTo>
                <a:lnTo>
                  <a:pt x="439233" y="317575"/>
                </a:lnTo>
                <a:lnTo>
                  <a:pt x="418154" y="356406"/>
                </a:lnTo>
                <a:lnTo>
                  <a:pt x="390239" y="390239"/>
                </a:lnTo>
                <a:lnTo>
                  <a:pt x="356406" y="418154"/>
                </a:lnTo>
                <a:lnTo>
                  <a:pt x="317575" y="439233"/>
                </a:lnTo>
                <a:lnTo>
                  <a:pt x="274666" y="452555"/>
                </a:lnTo>
                <a:lnTo>
                  <a:pt x="228600" y="457200"/>
                </a:lnTo>
                <a:lnTo>
                  <a:pt x="182533" y="452555"/>
                </a:lnTo>
                <a:lnTo>
                  <a:pt x="139624" y="439233"/>
                </a:lnTo>
                <a:lnTo>
                  <a:pt x="100793" y="418154"/>
                </a:lnTo>
                <a:lnTo>
                  <a:pt x="66960" y="390239"/>
                </a:lnTo>
                <a:lnTo>
                  <a:pt x="39045" y="356406"/>
                </a:lnTo>
                <a:lnTo>
                  <a:pt x="17966" y="317575"/>
                </a:lnTo>
                <a:lnTo>
                  <a:pt x="4644" y="274666"/>
                </a:lnTo>
                <a:lnTo>
                  <a:pt x="0" y="228600"/>
                </a:lnTo>
                <a:close/>
              </a:path>
            </a:pathLst>
          </a:custGeom>
          <a:ln w="57150">
            <a:solidFill>
              <a:srgbClr val="006FC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5715000" y="3200400"/>
            <a:ext cx="1691640" cy="2214245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5940" y="297002"/>
            <a:ext cx="4216400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spc="140" dirty="0"/>
              <a:t>¿Qué </a:t>
            </a:r>
            <a:r>
              <a:rPr sz="3600" spc="-145" dirty="0"/>
              <a:t>es </a:t>
            </a:r>
            <a:r>
              <a:rPr sz="3600" spc="-35" dirty="0"/>
              <a:t>el</a:t>
            </a:r>
            <a:r>
              <a:rPr sz="3600" spc="-855" dirty="0"/>
              <a:t> </a:t>
            </a:r>
            <a:r>
              <a:rPr sz="3600" spc="60" dirty="0"/>
              <a:t>precio?</a:t>
            </a:r>
            <a:endParaRPr sz="3600"/>
          </a:p>
        </p:txBody>
      </p:sp>
      <p:sp>
        <p:nvSpPr>
          <p:cNvPr id="3" name="object 3"/>
          <p:cNvSpPr txBox="1"/>
          <p:nvPr/>
        </p:nvSpPr>
        <p:spPr>
          <a:xfrm>
            <a:off x="381000" y="1473454"/>
            <a:ext cx="8458200" cy="344902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345440">
              <a:lnSpc>
                <a:spcPct val="100000"/>
              </a:lnSpc>
              <a:spcBef>
                <a:spcPts val="95"/>
              </a:spcBef>
            </a:pPr>
            <a:r>
              <a:rPr lang="es-PA" sz="2800" spc="-5" dirty="0">
                <a:latin typeface="Liberation Sans Narrow"/>
                <a:cs typeface="Liberation Sans Narrow"/>
              </a:rPr>
              <a:t>El precio es el elemento resultante de añadir a nuestros costos totales un margen pre-establecido de ganancia.</a:t>
            </a:r>
          </a:p>
          <a:p>
            <a:pPr marL="12700" marR="345440">
              <a:lnSpc>
                <a:spcPct val="100000"/>
              </a:lnSpc>
              <a:spcBef>
                <a:spcPts val="95"/>
              </a:spcBef>
            </a:pPr>
            <a:endParaRPr lang="es-PA" sz="2800" spc="-5" dirty="0">
              <a:latin typeface="Liberation Sans Narrow"/>
              <a:cs typeface="Liberation Sans Narrow"/>
            </a:endParaRPr>
          </a:p>
          <a:p>
            <a:pPr marL="12700" marR="345440">
              <a:lnSpc>
                <a:spcPct val="100000"/>
              </a:lnSpc>
              <a:spcBef>
                <a:spcPts val="95"/>
              </a:spcBef>
            </a:pPr>
            <a:r>
              <a:rPr lang="es-PA" sz="2800" spc="-5" dirty="0">
                <a:latin typeface="Liberation Sans Narrow"/>
                <a:cs typeface="Liberation Sans Narrow"/>
              </a:rPr>
              <a:t>La fórmula </a:t>
            </a:r>
            <a:r>
              <a:rPr lang="es-PA" sz="2800" b="1" spc="-5" dirty="0">
                <a:latin typeface="Liberation Sans Narrow"/>
                <a:cs typeface="Liberation Sans Narrow"/>
              </a:rPr>
              <a:t>básica</a:t>
            </a:r>
            <a:r>
              <a:rPr lang="es-PA" sz="2800" spc="-5" dirty="0">
                <a:latin typeface="Liberation Sans Narrow"/>
                <a:cs typeface="Liberation Sans Narrow"/>
              </a:rPr>
              <a:t> para calcular un precio de ventas es la siguiente:</a:t>
            </a:r>
          </a:p>
          <a:p>
            <a:pPr marL="12700" marR="345440">
              <a:lnSpc>
                <a:spcPct val="100000"/>
              </a:lnSpc>
              <a:spcBef>
                <a:spcPts val="95"/>
              </a:spcBef>
            </a:pPr>
            <a:endParaRPr lang="es-PA" sz="2800" spc="-5" dirty="0">
              <a:latin typeface="Liberation Sans Narrow"/>
              <a:cs typeface="Liberation Sans Narrow"/>
            </a:endParaRPr>
          </a:p>
          <a:p>
            <a:pPr marL="12700" marR="345440">
              <a:lnSpc>
                <a:spcPct val="100000"/>
              </a:lnSpc>
              <a:spcBef>
                <a:spcPts val="95"/>
              </a:spcBef>
            </a:pPr>
            <a:r>
              <a:rPr lang="es-PA" sz="2400" b="1" spc="-5" dirty="0">
                <a:latin typeface="Liberation Sans Narrow"/>
                <a:cs typeface="Liberation Sans Narrow"/>
              </a:rPr>
              <a:t>P = Costos (variables) + Margen de ganancia</a:t>
            </a:r>
            <a:endParaRPr sz="2400" b="1" dirty="0">
              <a:latin typeface="Liberation Sans Narrow"/>
              <a:cs typeface="Liberation Sans Narrow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12140" y="1624330"/>
            <a:ext cx="7084060" cy="298350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spc="-5" dirty="0">
                <a:latin typeface="Liberation Sans Narrow"/>
                <a:cs typeface="Liberation Sans Narrow"/>
              </a:rPr>
              <a:t>Influye</a:t>
            </a:r>
            <a:r>
              <a:rPr sz="3200" spc="-30" dirty="0">
                <a:latin typeface="Liberation Sans Narrow"/>
                <a:cs typeface="Liberation Sans Narrow"/>
              </a:rPr>
              <a:t> </a:t>
            </a:r>
            <a:r>
              <a:rPr sz="3200" dirty="0">
                <a:latin typeface="Liberation Sans Narrow"/>
                <a:cs typeface="Liberation Sans Narrow"/>
              </a:rPr>
              <a:t>sobre:</a:t>
            </a: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3300" dirty="0">
              <a:latin typeface="Times New Roman"/>
              <a:cs typeface="Times New Roman"/>
            </a:endParaRPr>
          </a:p>
          <a:p>
            <a:pPr marL="527685" indent="-514984">
              <a:lnSpc>
                <a:spcPct val="100000"/>
              </a:lnSpc>
              <a:buFont typeface="Arial"/>
              <a:buChar char="•"/>
              <a:tabLst>
                <a:tab pos="527685" algn="l"/>
                <a:tab pos="528320" algn="l"/>
              </a:tabLst>
            </a:pPr>
            <a:r>
              <a:rPr sz="3200" dirty="0">
                <a:latin typeface="Liberation Sans Narrow"/>
                <a:cs typeface="Liberation Sans Narrow"/>
              </a:rPr>
              <a:t>Nivel </a:t>
            </a:r>
            <a:r>
              <a:rPr sz="3200" spc="-5" dirty="0">
                <a:latin typeface="Liberation Sans Narrow"/>
                <a:cs typeface="Liberation Sans Narrow"/>
              </a:rPr>
              <a:t>de</a:t>
            </a:r>
            <a:r>
              <a:rPr sz="3200" spc="-10" dirty="0">
                <a:latin typeface="Liberation Sans Narrow"/>
                <a:cs typeface="Liberation Sans Narrow"/>
              </a:rPr>
              <a:t> </a:t>
            </a:r>
            <a:r>
              <a:rPr sz="3200" spc="-5" dirty="0">
                <a:latin typeface="Liberation Sans Narrow"/>
                <a:cs typeface="Liberation Sans Narrow"/>
              </a:rPr>
              <a:t>ventas</a:t>
            </a:r>
            <a:endParaRPr sz="3200" dirty="0">
              <a:latin typeface="Liberation Sans Narrow"/>
              <a:cs typeface="Liberation Sans Narrow"/>
            </a:endParaRPr>
          </a:p>
          <a:p>
            <a:pPr marL="527685" indent="-514984">
              <a:lnSpc>
                <a:spcPct val="100000"/>
              </a:lnSpc>
              <a:buFont typeface="Arial"/>
              <a:buChar char="•"/>
              <a:tabLst>
                <a:tab pos="527685" algn="l"/>
                <a:tab pos="528320" algn="l"/>
              </a:tabLst>
            </a:pPr>
            <a:r>
              <a:rPr sz="3200" spc="-5" dirty="0">
                <a:latin typeface="Liberation Sans Narrow"/>
                <a:cs typeface="Liberation Sans Narrow"/>
              </a:rPr>
              <a:t>Las </a:t>
            </a:r>
            <a:r>
              <a:rPr sz="3200" spc="-5" dirty="0" err="1">
                <a:latin typeface="Liberation Sans Narrow"/>
                <a:cs typeface="Liberation Sans Narrow"/>
              </a:rPr>
              <a:t>utilidades</a:t>
            </a:r>
            <a:r>
              <a:rPr lang="es-PA" sz="3200" spc="-5" dirty="0">
                <a:latin typeface="Liberation Sans Narrow"/>
                <a:cs typeface="Liberation Sans Narrow"/>
              </a:rPr>
              <a:t> a generar</a:t>
            </a:r>
            <a:endParaRPr sz="3200" dirty="0">
              <a:latin typeface="Liberation Sans Narrow"/>
              <a:cs typeface="Liberation Sans Narrow"/>
            </a:endParaRPr>
          </a:p>
          <a:p>
            <a:pPr marL="527685" marR="5080" indent="-514984">
              <a:lnSpc>
                <a:spcPct val="100000"/>
              </a:lnSpc>
              <a:spcBef>
                <a:spcPts val="5"/>
              </a:spcBef>
              <a:buFont typeface="Arial"/>
              <a:buChar char="•"/>
              <a:tabLst>
                <a:tab pos="527685" algn="l"/>
                <a:tab pos="528320" algn="l"/>
              </a:tabLst>
            </a:pPr>
            <a:r>
              <a:rPr sz="3200" dirty="0">
                <a:latin typeface="Liberation Sans Narrow"/>
                <a:cs typeface="Liberation Sans Narrow"/>
              </a:rPr>
              <a:t>E</a:t>
            </a:r>
            <a:r>
              <a:rPr sz="3200" spc="-5" dirty="0">
                <a:latin typeface="Liberation Sans Narrow"/>
                <a:cs typeface="Liberation Sans Narrow"/>
              </a:rPr>
              <a:t>l </a:t>
            </a:r>
            <a:r>
              <a:rPr sz="3200" dirty="0">
                <a:latin typeface="Liberation Sans Narrow"/>
                <a:cs typeface="Liberation Sans Narrow"/>
              </a:rPr>
              <a:t>valor </a:t>
            </a:r>
            <a:r>
              <a:rPr lang="es-PA" sz="3200" spc="-5" dirty="0">
                <a:latin typeface="Liberation Sans Narrow"/>
                <a:cs typeface="Liberation Sans Narrow"/>
              </a:rPr>
              <a:t>percibido d</a:t>
            </a:r>
            <a:r>
              <a:rPr sz="3200" spc="-5" dirty="0">
                <a:latin typeface="Liberation Sans Narrow"/>
                <a:cs typeface="Liberation Sans Narrow"/>
              </a:rPr>
              <a:t>el </a:t>
            </a:r>
            <a:r>
              <a:rPr lang="es-PA" sz="3200" spc="-5" dirty="0">
                <a:latin typeface="Liberation Sans Narrow"/>
                <a:cs typeface="Liberation Sans Narrow"/>
              </a:rPr>
              <a:t>consumidor hacia nuestro producto</a:t>
            </a:r>
            <a:endParaRPr sz="3200" dirty="0">
              <a:latin typeface="Liberation Sans Narrow"/>
              <a:cs typeface="Liberation Sans Narrow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535940" y="297002"/>
            <a:ext cx="7465060" cy="62773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spc="155" dirty="0"/>
              <a:t>¿</a:t>
            </a:r>
            <a:r>
              <a:rPr lang="es-PA" sz="4000" spc="155" dirty="0"/>
              <a:t>En qué influye el </a:t>
            </a:r>
            <a:r>
              <a:rPr sz="4000" spc="65" dirty="0" err="1"/>
              <a:t>precio</a:t>
            </a:r>
            <a:r>
              <a:rPr sz="4000" spc="65" dirty="0"/>
              <a:t>?</a:t>
            </a:r>
            <a:endParaRPr sz="4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440935" y="1359408"/>
            <a:ext cx="1792224" cy="238963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4369689" y="1305560"/>
            <a:ext cx="1732914" cy="2324100"/>
          </a:xfrm>
          <a:custGeom>
            <a:avLst/>
            <a:gdLst/>
            <a:ahLst/>
            <a:cxnLst/>
            <a:rect l="l" t="t" r="r" b="b"/>
            <a:pathLst>
              <a:path w="1732914" h="2324100">
                <a:moveTo>
                  <a:pt x="1639506" y="1701800"/>
                </a:moveTo>
                <a:lnTo>
                  <a:pt x="919734" y="1701800"/>
                </a:lnTo>
                <a:lnTo>
                  <a:pt x="938276" y="1714500"/>
                </a:lnTo>
                <a:lnTo>
                  <a:pt x="958214" y="1714500"/>
                </a:lnTo>
                <a:lnTo>
                  <a:pt x="973963" y="1727200"/>
                </a:lnTo>
                <a:lnTo>
                  <a:pt x="991108" y="1727200"/>
                </a:lnTo>
                <a:lnTo>
                  <a:pt x="1005332" y="1739900"/>
                </a:lnTo>
                <a:lnTo>
                  <a:pt x="1039749" y="1778000"/>
                </a:lnTo>
                <a:lnTo>
                  <a:pt x="1071118" y="1828800"/>
                </a:lnTo>
                <a:lnTo>
                  <a:pt x="1083945" y="1879600"/>
                </a:lnTo>
                <a:lnTo>
                  <a:pt x="1083945" y="1917700"/>
                </a:lnTo>
                <a:lnTo>
                  <a:pt x="1071118" y="1968500"/>
                </a:lnTo>
                <a:lnTo>
                  <a:pt x="1045463" y="2019300"/>
                </a:lnTo>
                <a:lnTo>
                  <a:pt x="991108" y="2082800"/>
                </a:lnTo>
                <a:lnTo>
                  <a:pt x="966851" y="2120900"/>
                </a:lnTo>
                <a:lnTo>
                  <a:pt x="958214" y="2133600"/>
                </a:lnTo>
                <a:lnTo>
                  <a:pt x="949706" y="2146300"/>
                </a:lnTo>
                <a:lnTo>
                  <a:pt x="946785" y="2159000"/>
                </a:lnTo>
                <a:lnTo>
                  <a:pt x="946785" y="2197100"/>
                </a:lnTo>
                <a:lnTo>
                  <a:pt x="952500" y="2197100"/>
                </a:lnTo>
                <a:lnTo>
                  <a:pt x="961136" y="2209800"/>
                </a:lnTo>
                <a:lnTo>
                  <a:pt x="971169" y="2222500"/>
                </a:lnTo>
                <a:lnTo>
                  <a:pt x="982599" y="2235200"/>
                </a:lnTo>
                <a:lnTo>
                  <a:pt x="999616" y="2247900"/>
                </a:lnTo>
                <a:lnTo>
                  <a:pt x="1018286" y="2260600"/>
                </a:lnTo>
                <a:lnTo>
                  <a:pt x="1042543" y="2260600"/>
                </a:lnTo>
                <a:lnTo>
                  <a:pt x="1071118" y="2273300"/>
                </a:lnTo>
                <a:lnTo>
                  <a:pt x="1142491" y="2298700"/>
                </a:lnTo>
                <a:lnTo>
                  <a:pt x="1179576" y="2311400"/>
                </a:lnTo>
                <a:lnTo>
                  <a:pt x="1221105" y="2311400"/>
                </a:lnTo>
                <a:lnTo>
                  <a:pt x="1262507" y="2324100"/>
                </a:lnTo>
                <a:lnTo>
                  <a:pt x="1515237" y="2324100"/>
                </a:lnTo>
                <a:lnTo>
                  <a:pt x="1586611" y="2298700"/>
                </a:lnTo>
                <a:lnTo>
                  <a:pt x="1616710" y="2286000"/>
                </a:lnTo>
                <a:lnTo>
                  <a:pt x="1643761" y="2260600"/>
                </a:lnTo>
                <a:lnTo>
                  <a:pt x="1632331" y="2197100"/>
                </a:lnTo>
                <a:lnTo>
                  <a:pt x="1628013" y="2171700"/>
                </a:lnTo>
                <a:lnTo>
                  <a:pt x="1628013" y="2133600"/>
                </a:lnTo>
                <a:lnTo>
                  <a:pt x="1625219" y="2044700"/>
                </a:lnTo>
                <a:lnTo>
                  <a:pt x="1628013" y="1968500"/>
                </a:lnTo>
                <a:lnTo>
                  <a:pt x="1632331" y="1892300"/>
                </a:lnTo>
                <a:lnTo>
                  <a:pt x="1643761" y="1765300"/>
                </a:lnTo>
                <a:lnTo>
                  <a:pt x="1643761" y="1714500"/>
                </a:lnTo>
                <a:lnTo>
                  <a:pt x="1639506" y="1701800"/>
                </a:lnTo>
                <a:close/>
              </a:path>
              <a:path w="1732914" h="2324100">
                <a:moveTo>
                  <a:pt x="678434" y="2260600"/>
                </a:moveTo>
                <a:lnTo>
                  <a:pt x="595502" y="2260600"/>
                </a:lnTo>
                <a:lnTo>
                  <a:pt x="628396" y="2273300"/>
                </a:lnTo>
                <a:lnTo>
                  <a:pt x="654050" y="2273300"/>
                </a:lnTo>
                <a:lnTo>
                  <a:pt x="678434" y="2260600"/>
                </a:lnTo>
                <a:close/>
              </a:path>
              <a:path w="1732914" h="2324100">
                <a:moveTo>
                  <a:pt x="247014" y="1511300"/>
                </a:moveTo>
                <a:lnTo>
                  <a:pt x="181356" y="1511300"/>
                </a:lnTo>
                <a:lnTo>
                  <a:pt x="160020" y="1524000"/>
                </a:lnTo>
                <a:lnTo>
                  <a:pt x="137033" y="1536700"/>
                </a:lnTo>
                <a:lnTo>
                  <a:pt x="115697" y="1549400"/>
                </a:lnTo>
                <a:lnTo>
                  <a:pt x="97027" y="1562100"/>
                </a:lnTo>
                <a:lnTo>
                  <a:pt x="77088" y="1574800"/>
                </a:lnTo>
                <a:lnTo>
                  <a:pt x="61340" y="1587500"/>
                </a:lnTo>
                <a:lnTo>
                  <a:pt x="44323" y="1612900"/>
                </a:lnTo>
                <a:lnTo>
                  <a:pt x="31369" y="1625600"/>
                </a:lnTo>
                <a:lnTo>
                  <a:pt x="22733" y="1651000"/>
                </a:lnTo>
                <a:lnTo>
                  <a:pt x="14224" y="1676400"/>
                </a:lnTo>
                <a:lnTo>
                  <a:pt x="11430" y="1714500"/>
                </a:lnTo>
                <a:lnTo>
                  <a:pt x="14224" y="1739900"/>
                </a:lnTo>
                <a:lnTo>
                  <a:pt x="17145" y="1778000"/>
                </a:lnTo>
                <a:lnTo>
                  <a:pt x="31369" y="1866900"/>
                </a:lnTo>
                <a:lnTo>
                  <a:pt x="47116" y="1955800"/>
                </a:lnTo>
                <a:lnTo>
                  <a:pt x="55625" y="1993900"/>
                </a:lnTo>
                <a:lnTo>
                  <a:pt x="64262" y="2044700"/>
                </a:lnTo>
                <a:lnTo>
                  <a:pt x="68580" y="2082800"/>
                </a:lnTo>
                <a:lnTo>
                  <a:pt x="71374" y="2120900"/>
                </a:lnTo>
                <a:lnTo>
                  <a:pt x="71374" y="2159000"/>
                </a:lnTo>
                <a:lnTo>
                  <a:pt x="68580" y="2197100"/>
                </a:lnTo>
                <a:lnTo>
                  <a:pt x="67056" y="2222500"/>
                </a:lnTo>
                <a:lnTo>
                  <a:pt x="55625" y="2247900"/>
                </a:lnTo>
                <a:lnTo>
                  <a:pt x="47116" y="2260600"/>
                </a:lnTo>
                <a:lnTo>
                  <a:pt x="109982" y="2260600"/>
                </a:lnTo>
                <a:lnTo>
                  <a:pt x="305562" y="2222500"/>
                </a:lnTo>
                <a:lnTo>
                  <a:pt x="732663" y="2222500"/>
                </a:lnTo>
                <a:lnTo>
                  <a:pt x="744093" y="2197100"/>
                </a:lnTo>
                <a:lnTo>
                  <a:pt x="746887" y="2184400"/>
                </a:lnTo>
                <a:lnTo>
                  <a:pt x="746887" y="2159000"/>
                </a:lnTo>
                <a:lnTo>
                  <a:pt x="741172" y="2133600"/>
                </a:lnTo>
                <a:lnTo>
                  <a:pt x="732663" y="2120900"/>
                </a:lnTo>
                <a:lnTo>
                  <a:pt x="722630" y="2095500"/>
                </a:lnTo>
                <a:lnTo>
                  <a:pt x="686943" y="2057400"/>
                </a:lnTo>
                <a:lnTo>
                  <a:pt x="656971" y="2006600"/>
                </a:lnTo>
                <a:lnTo>
                  <a:pt x="645540" y="1968500"/>
                </a:lnTo>
                <a:lnTo>
                  <a:pt x="636905" y="1943100"/>
                </a:lnTo>
                <a:lnTo>
                  <a:pt x="634111" y="1905000"/>
                </a:lnTo>
                <a:lnTo>
                  <a:pt x="634111" y="1879600"/>
                </a:lnTo>
                <a:lnTo>
                  <a:pt x="636905" y="1841500"/>
                </a:lnTo>
                <a:lnTo>
                  <a:pt x="656971" y="1790700"/>
                </a:lnTo>
                <a:lnTo>
                  <a:pt x="684149" y="1752600"/>
                </a:lnTo>
                <a:lnTo>
                  <a:pt x="694055" y="1739900"/>
                </a:lnTo>
                <a:lnTo>
                  <a:pt x="705485" y="1727200"/>
                </a:lnTo>
                <a:lnTo>
                  <a:pt x="719836" y="1727200"/>
                </a:lnTo>
                <a:lnTo>
                  <a:pt x="735457" y="1714500"/>
                </a:lnTo>
                <a:lnTo>
                  <a:pt x="749808" y="1714500"/>
                </a:lnTo>
                <a:lnTo>
                  <a:pt x="768350" y="1701800"/>
                </a:lnTo>
                <a:lnTo>
                  <a:pt x="1639506" y="1701800"/>
                </a:lnTo>
                <a:lnTo>
                  <a:pt x="1635252" y="1689100"/>
                </a:lnTo>
                <a:lnTo>
                  <a:pt x="1251077" y="1689100"/>
                </a:lnTo>
                <a:lnTo>
                  <a:pt x="1221105" y="1676400"/>
                </a:lnTo>
                <a:lnTo>
                  <a:pt x="1193927" y="1676400"/>
                </a:lnTo>
                <a:lnTo>
                  <a:pt x="1139698" y="1651000"/>
                </a:lnTo>
                <a:lnTo>
                  <a:pt x="1113916" y="1625600"/>
                </a:lnTo>
                <a:lnTo>
                  <a:pt x="434086" y="1625600"/>
                </a:lnTo>
                <a:lnTo>
                  <a:pt x="407035" y="1612900"/>
                </a:lnTo>
                <a:lnTo>
                  <a:pt x="381253" y="1612900"/>
                </a:lnTo>
                <a:lnTo>
                  <a:pt x="338455" y="1587500"/>
                </a:lnTo>
                <a:lnTo>
                  <a:pt x="321310" y="1562100"/>
                </a:lnTo>
                <a:lnTo>
                  <a:pt x="305562" y="1549400"/>
                </a:lnTo>
                <a:lnTo>
                  <a:pt x="285623" y="1536700"/>
                </a:lnTo>
                <a:lnTo>
                  <a:pt x="267081" y="1524000"/>
                </a:lnTo>
                <a:lnTo>
                  <a:pt x="247014" y="1511300"/>
                </a:lnTo>
                <a:close/>
              </a:path>
              <a:path w="1732914" h="2324100">
                <a:moveTo>
                  <a:pt x="732663" y="2222500"/>
                </a:moveTo>
                <a:lnTo>
                  <a:pt x="449834" y="2222500"/>
                </a:lnTo>
                <a:lnTo>
                  <a:pt x="478409" y="2235200"/>
                </a:lnTo>
                <a:lnTo>
                  <a:pt x="499872" y="2235200"/>
                </a:lnTo>
                <a:lnTo>
                  <a:pt x="524128" y="2247900"/>
                </a:lnTo>
                <a:lnTo>
                  <a:pt x="562737" y="2260600"/>
                </a:lnTo>
                <a:lnTo>
                  <a:pt x="699770" y="2260600"/>
                </a:lnTo>
                <a:lnTo>
                  <a:pt x="716914" y="2247900"/>
                </a:lnTo>
                <a:lnTo>
                  <a:pt x="726948" y="2235200"/>
                </a:lnTo>
                <a:lnTo>
                  <a:pt x="732663" y="2222500"/>
                </a:lnTo>
                <a:close/>
              </a:path>
              <a:path w="1732914" h="2324100">
                <a:moveTo>
                  <a:pt x="1498091" y="1600200"/>
                </a:moveTo>
                <a:lnTo>
                  <a:pt x="1456689" y="1600200"/>
                </a:lnTo>
                <a:lnTo>
                  <a:pt x="1419606" y="1625600"/>
                </a:lnTo>
                <a:lnTo>
                  <a:pt x="1402461" y="1625600"/>
                </a:lnTo>
                <a:lnTo>
                  <a:pt x="1388110" y="1638300"/>
                </a:lnTo>
                <a:lnTo>
                  <a:pt x="1372362" y="1651000"/>
                </a:lnTo>
                <a:lnTo>
                  <a:pt x="1352423" y="1676400"/>
                </a:lnTo>
                <a:lnTo>
                  <a:pt x="1330960" y="1676400"/>
                </a:lnTo>
                <a:lnTo>
                  <a:pt x="1306702" y="1689100"/>
                </a:lnTo>
                <a:lnTo>
                  <a:pt x="1635252" y="1689100"/>
                </a:lnTo>
                <a:lnTo>
                  <a:pt x="1628013" y="1676400"/>
                </a:lnTo>
                <a:lnTo>
                  <a:pt x="1599564" y="1651000"/>
                </a:lnTo>
                <a:lnTo>
                  <a:pt x="1580896" y="1638300"/>
                </a:lnTo>
                <a:lnTo>
                  <a:pt x="1560957" y="1625600"/>
                </a:lnTo>
                <a:lnTo>
                  <a:pt x="1542414" y="1612900"/>
                </a:lnTo>
                <a:lnTo>
                  <a:pt x="1520952" y="1612900"/>
                </a:lnTo>
                <a:lnTo>
                  <a:pt x="1498091" y="1600200"/>
                </a:lnTo>
                <a:close/>
              </a:path>
              <a:path w="1732914" h="2324100">
                <a:moveTo>
                  <a:pt x="1262507" y="1244600"/>
                </a:moveTo>
                <a:lnTo>
                  <a:pt x="514096" y="1244600"/>
                </a:lnTo>
                <a:lnTo>
                  <a:pt x="538352" y="1270000"/>
                </a:lnTo>
                <a:lnTo>
                  <a:pt x="562737" y="1282700"/>
                </a:lnTo>
                <a:lnTo>
                  <a:pt x="582676" y="1295400"/>
                </a:lnTo>
                <a:lnTo>
                  <a:pt x="618363" y="1346200"/>
                </a:lnTo>
                <a:lnTo>
                  <a:pt x="628396" y="1384300"/>
                </a:lnTo>
                <a:lnTo>
                  <a:pt x="636905" y="1422400"/>
                </a:lnTo>
                <a:lnTo>
                  <a:pt x="639826" y="1447800"/>
                </a:lnTo>
                <a:lnTo>
                  <a:pt x="636905" y="1473200"/>
                </a:lnTo>
                <a:lnTo>
                  <a:pt x="628396" y="1498600"/>
                </a:lnTo>
                <a:lnTo>
                  <a:pt x="618363" y="1524000"/>
                </a:lnTo>
                <a:lnTo>
                  <a:pt x="601218" y="1549400"/>
                </a:lnTo>
                <a:lnTo>
                  <a:pt x="582676" y="1562100"/>
                </a:lnTo>
                <a:lnTo>
                  <a:pt x="562737" y="1587500"/>
                </a:lnTo>
                <a:lnTo>
                  <a:pt x="538352" y="1600200"/>
                </a:lnTo>
                <a:lnTo>
                  <a:pt x="514096" y="1600200"/>
                </a:lnTo>
                <a:lnTo>
                  <a:pt x="485521" y="1612900"/>
                </a:lnTo>
                <a:lnTo>
                  <a:pt x="458343" y="1625600"/>
                </a:lnTo>
                <a:lnTo>
                  <a:pt x="1113916" y="1625600"/>
                </a:lnTo>
                <a:lnTo>
                  <a:pt x="1092581" y="1612900"/>
                </a:lnTo>
                <a:lnTo>
                  <a:pt x="1083945" y="1600200"/>
                </a:lnTo>
                <a:lnTo>
                  <a:pt x="1075436" y="1587500"/>
                </a:lnTo>
                <a:lnTo>
                  <a:pt x="1068197" y="1562100"/>
                </a:lnTo>
                <a:lnTo>
                  <a:pt x="1056766" y="1536700"/>
                </a:lnTo>
                <a:lnTo>
                  <a:pt x="1053973" y="1524000"/>
                </a:lnTo>
                <a:lnTo>
                  <a:pt x="1051178" y="1498600"/>
                </a:lnTo>
                <a:lnTo>
                  <a:pt x="1051178" y="1460500"/>
                </a:lnTo>
                <a:lnTo>
                  <a:pt x="1056766" y="1422400"/>
                </a:lnTo>
                <a:lnTo>
                  <a:pt x="1062482" y="1397000"/>
                </a:lnTo>
                <a:lnTo>
                  <a:pt x="1068197" y="1384300"/>
                </a:lnTo>
                <a:lnTo>
                  <a:pt x="1075436" y="1358900"/>
                </a:lnTo>
                <a:lnTo>
                  <a:pt x="1083945" y="1346200"/>
                </a:lnTo>
                <a:lnTo>
                  <a:pt x="1095375" y="1333500"/>
                </a:lnTo>
                <a:lnTo>
                  <a:pt x="1116838" y="1308100"/>
                </a:lnTo>
                <a:lnTo>
                  <a:pt x="1143889" y="1282700"/>
                </a:lnTo>
                <a:lnTo>
                  <a:pt x="1172464" y="1270000"/>
                </a:lnTo>
                <a:lnTo>
                  <a:pt x="1202563" y="1257300"/>
                </a:lnTo>
                <a:lnTo>
                  <a:pt x="1232535" y="1257300"/>
                </a:lnTo>
                <a:lnTo>
                  <a:pt x="1262507" y="1244600"/>
                </a:lnTo>
                <a:close/>
              </a:path>
              <a:path w="1732914" h="2324100">
                <a:moveTo>
                  <a:pt x="1586611" y="1346200"/>
                </a:moveTo>
                <a:lnTo>
                  <a:pt x="1528190" y="1346200"/>
                </a:lnTo>
                <a:lnTo>
                  <a:pt x="1548130" y="1358900"/>
                </a:lnTo>
                <a:lnTo>
                  <a:pt x="1566672" y="1358900"/>
                </a:lnTo>
                <a:lnTo>
                  <a:pt x="1586611" y="1346200"/>
                </a:lnTo>
                <a:close/>
              </a:path>
              <a:path w="1732914" h="2324100">
                <a:moveTo>
                  <a:pt x="1729486" y="1231900"/>
                </a:moveTo>
                <a:lnTo>
                  <a:pt x="458343" y="1231900"/>
                </a:lnTo>
                <a:lnTo>
                  <a:pt x="485521" y="1244600"/>
                </a:lnTo>
                <a:lnTo>
                  <a:pt x="1292478" y="1244600"/>
                </a:lnTo>
                <a:lnTo>
                  <a:pt x="1322451" y="1257300"/>
                </a:lnTo>
                <a:lnTo>
                  <a:pt x="1351026" y="1257300"/>
                </a:lnTo>
                <a:lnTo>
                  <a:pt x="1378203" y="1270000"/>
                </a:lnTo>
                <a:lnTo>
                  <a:pt x="1399539" y="1282700"/>
                </a:lnTo>
                <a:lnTo>
                  <a:pt x="1419606" y="1295400"/>
                </a:lnTo>
                <a:lnTo>
                  <a:pt x="1429512" y="1308100"/>
                </a:lnTo>
                <a:lnTo>
                  <a:pt x="1443863" y="1320800"/>
                </a:lnTo>
                <a:lnTo>
                  <a:pt x="1459611" y="1333500"/>
                </a:lnTo>
                <a:lnTo>
                  <a:pt x="1473835" y="1333500"/>
                </a:lnTo>
                <a:lnTo>
                  <a:pt x="1492377" y="1346200"/>
                </a:lnTo>
                <a:lnTo>
                  <a:pt x="1625219" y="1346200"/>
                </a:lnTo>
                <a:lnTo>
                  <a:pt x="1643761" y="1333500"/>
                </a:lnTo>
                <a:lnTo>
                  <a:pt x="1663827" y="1320800"/>
                </a:lnTo>
                <a:lnTo>
                  <a:pt x="1679575" y="1308100"/>
                </a:lnTo>
                <a:lnTo>
                  <a:pt x="1699514" y="1295400"/>
                </a:lnTo>
                <a:lnTo>
                  <a:pt x="1703832" y="1295400"/>
                </a:lnTo>
                <a:lnTo>
                  <a:pt x="1712340" y="1282700"/>
                </a:lnTo>
                <a:lnTo>
                  <a:pt x="1718056" y="1270000"/>
                </a:lnTo>
                <a:lnTo>
                  <a:pt x="1720977" y="1257300"/>
                </a:lnTo>
                <a:lnTo>
                  <a:pt x="1729486" y="1231900"/>
                </a:lnTo>
                <a:close/>
              </a:path>
              <a:path w="1732914" h="2324100">
                <a:moveTo>
                  <a:pt x="237109" y="1308100"/>
                </a:moveTo>
                <a:lnTo>
                  <a:pt x="135636" y="1308100"/>
                </a:lnTo>
                <a:lnTo>
                  <a:pt x="162813" y="1320800"/>
                </a:lnTo>
                <a:lnTo>
                  <a:pt x="211327" y="1320800"/>
                </a:lnTo>
                <a:lnTo>
                  <a:pt x="237109" y="1308100"/>
                </a:lnTo>
                <a:close/>
              </a:path>
              <a:path w="1732914" h="2324100">
                <a:moveTo>
                  <a:pt x="928243" y="12700"/>
                </a:moveTo>
                <a:lnTo>
                  <a:pt x="722630" y="12700"/>
                </a:lnTo>
                <a:lnTo>
                  <a:pt x="702690" y="25400"/>
                </a:lnTo>
                <a:lnTo>
                  <a:pt x="686943" y="38100"/>
                </a:lnTo>
                <a:lnTo>
                  <a:pt x="669798" y="38100"/>
                </a:lnTo>
                <a:lnTo>
                  <a:pt x="656971" y="50800"/>
                </a:lnTo>
                <a:lnTo>
                  <a:pt x="642620" y="63500"/>
                </a:lnTo>
                <a:lnTo>
                  <a:pt x="631189" y="76200"/>
                </a:lnTo>
                <a:lnTo>
                  <a:pt x="604138" y="114300"/>
                </a:lnTo>
                <a:lnTo>
                  <a:pt x="582676" y="165100"/>
                </a:lnTo>
                <a:lnTo>
                  <a:pt x="579755" y="203200"/>
                </a:lnTo>
                <a:lnTo>
                  <a:pt x="579755" y="228600"/>
                </a:lnTo>
                <a:lnTo>
                  <a:pt x="589788" y="292100"/>
                </a:lnTo>
                <a:lnTo>
                  <a:pt x="621157" y="342900"/>
                </a:lnTo>
                <a:lnTo>
                  <a:pt x="658368" y="381000"/>
                </a:lnTo>
                <a:lnTo>
                  <a:pt x="675513" y="406400"/>
                </a:lnTo>
                <a:lnTo>
                  <a:pt x="689737" y="431800"/>
                </a:lnTo>
                <a:lnTo>
                  <a:pt x="696976" y="457200"/>
                </a:lnTo>
                <a:lnTo>
                  <a:pt x="702690" y="482600"/>
                </a:lnTo>
                <a:lnTo>
                  <a:pt x="702690" y="508000"/>
                </a:lnTo>
                <a:lnTo>
                  <a:pt x="699770" y="546100"/>
                </a:lnTo>
                <a:lnTo>
                  <a:pt x="681227" y="596900"/>
                </a:lnTo>
                <a:lnTo>
                  <a:pt x="645540" y="635000"/>
                </a:lnTo>
                <a:lnTo>
                  <a:pt x="621157" y="660400"/>
                </a:lnTo>
                <a:lnTo>
                  <a:pt x="592709" y="685800"/>
                </a:lnTo>
                <a:lnTo>
                  <a:pt x="559815" y="698500"/>
                </a:lnTo>
                <a:lnTo>
                  <a:pt x="521335" y="711200"/>
                </a:lnTo>
                <a:lnTo>
                  <a:pt x="481202" y="723900"/>
                </a:lnTo>
                <a:lnTo>
                  <a:pt x="47116" y="723900"/>
                </a:lnTo>
                <a:lnTo>
                  <a:pt x="38608" y="774700"/>
                </a:lnTo>
                <a:lnTo>
                  <a:pt x="28448" y="838200"/>
                </a:lnTo>
                <a:lnTo>
                  <a:pt x="11430" y="990600"/>
                </a:lnTo>
                <a:lnTo>
                  <a:pt x="2794" y="1054100"/>
                </a:lnTo>
                <a:lnTo>
                  <a:pt x="0" y="1130300"/>
                </a:lnTo>
                <a:lnTo>
                  <a:pt x="0" y="1219200"/>
                </a:lnTo>
                <a:lnTo>
                  <a:pt x="8509" y="1231900"/>
                </a:lnTo>
                <a:lnTo>
                  <a:pt x="17145" y="1244600"/>
                </a:lnTo>
                <a:lnTo>
                  <a:pt x="31369" y="1270000"/>
                </a:lnTo>
                <a:lnTo>
                  <a:pt x="47116" y="1282700"/>
                </a:lnTo>
                <a:lnTo>
                  <a:pt x="67056" y="1295400"/>
                </a:lnTo>
                <a:lnTo>
                  <a:pt x="88519" y="1295400"/>
                </a:lnTo>
                <a:lnTo>
                  <a:pt x="112775" y="1308100"/>
                </a:lnTo>
                <a:lnTo>
                  <a:pt x="261365" y="1308100"/>
                </a:lnTo>
                <a:lnTo>
                  <a:pt x="282701" y="1295400"/>
                </a:lnTo>
                <a:lnTo>
                  <a:pt x="302768" y="1282700"/>
                </a:lnTo>
                <a:lnTo>
                  <a:pt x="321310" y="1270000"/>
                </a:lnTo>
                <a:lnTo>
                  <a:pt x="338455" y="1257300"/>
                </a:lnTo>
                <a:lnTo>
                  <a:pt x="381253" y="1231900"/>
                </a:lnTo>
                <a:lnTo>
                  <a:pt x="1729486" y="1231900"/>
                </a:lnTo>
                <a:lnTo>
                  <a:pt x="1732407" y="1193800"/>
                </a:lnTo>
                <a:lnTo>
                  <a:pt x="1732407" y="1117600"/>
                </a:lnTo>
                <a:lnTo>
                  <a:pt x="1720977" y="1041400"/>
                </a:lnTo>
                <a:lnTo>
                  <a:pt x="1703832" y="952500"/>
                </a:lnTo>
                <a:lnTo>
                  <a:pt x="1685289" y="876300"/>
                </a:lnTo>
                <a:lnTo>
                  <a:pt x="1663827" y="812800"/>
                </a:lnTo>
                <a:lnTo>
                  <a:pt x="1651787" y="774700"/>
                </a:lnTo>
                <a:lnTo>
                  <a:pt x="1410970" y="774700"/>
                </a:lnTo>
                <a:lnTo>
                  <a:pt x="1316736" y="762000"/>
                </a:lnTo>
                <a:lnTo>
                  <a:pt x="1276731" y="762000"/>
                </a:lnTo>
                <a:lnTo>
                  <a:pt x="1196848" y="749300"/>
                </a:lnTo>
                <a:lnTo>
                  <a:pt x="1133983" y="736600"/>
                </a:lnTo>
                <a:lnTo>
                  <a:pt x="1092581" y="736600"/>
                </a:lnTo>
                <a:lnTo>
                  <a:pt x="1078230" y="723900"/>
                </a:lnTo>
                <a:lnTo>
                  <a:pt x="1042543" y="711200"/>
                </a:lnTo>
                <a:lnTo>
                  <a:pt x="1012571" y="698500"/>
                </a:lnTo>
                <a:lnTo>
                  <a:pt x="985393" y="673100"/>
                </a:lnTo>
                <a:lnTo>
                  <a:pt x="966851" y="647700"/>
                </a:lnTo>
                <a:lnTo>
                  <a:pt x="949706" y="622300"/>
                </a:lnTo>
                <a:lnTo>
                  <a:pt x="938276" y="609600"/>
                </a:lnTo>
                <a:lnTo>
                  <a:pt x="931163" y="584200"/>
                </a:lnTo>
                <a:lnTo>
                  <a:pt x="925449" y="558800"/>
                </a:lnTo>
                <a:lnTo>
                  <a:pt x="925449" y="533400"/>
                </a:lnTo>
                <a:lnTo>
                  <a:pt x="933958" y="482600"/>
                </a:lnTo>
                <a:lnTo>
                  <a:pt x="949706" y="431800"/>
                </a:lnTo>
                <a:lnTo>
                  <a:pt x="963930" y="419100"/>
                </a:lnTo>
                <a:lnTo>
                  <a:pt x="979677" y="393700"/>
                </a:lnTo>
                <a:lnTo>
                  <a:pt x="1012571" y="368300"/>
                </a:lnTo>
                <a:lnTo>
                  <a:pt x="1039749" y="317500"/>
                </a:lnTo>
                <a:lnTo>
                  <a:pt x="1059688" y="266700"/>
                </a:lnTo>
                <a:lnTo>
                  <a:pt x="1062482" y="228600"/>
                </a:lnTo>
                <a:lnTo>
                  <a:pt x="1065402" y="203200"/>
                </a:lnTo>
                <a:lnTo>
                  <a:pt x="1059688" y="165100"/>
                </a:lnTo>
                <a:lnTo>
                  <a:pt x="1051178" y="127000"/>
                </a:lnTo>
                <a:lnTo>
                  <a:pt x="1032510" y="88900"/>
                </a:lnTo>
                <a:lnTo>
                  <a:pt x="996823" y="50800"/>
                </a:lnTo>
                <a:lnTo>
                  <a:pt x="966851" y="25400"/>
                </a:lnTo>
                <a:lnTo>
                  <a:pt x="946785" y="25400"/>
                </a:lnTo>
                <a:lnTo>
                  <a:pt x="928243" y="12700"/>
                </a:lnTo>
                <a:close/>
              </a:path>
              <a:path w="1732914" h="2324100">
                <a:moveTo>
                  <a:pt x="1643761" y="749300"/>
                </a:moveTo>
                <a:lnTo>
                  <a:pt x="1599564" y="762000"/>
                </a:lnTo>
                <a:lnTo>
                  <a:pt x="1553718" y="762000"/>
                </a:lnTo>
                <a:lnTo>
                  <a:pt x="1506727" y="774700"/>
                </a:lnTo>
                <a:lnTo>
                  <a:pt x="1651787" y="774700"/>
                </a:lnTo>
                <a:lnTo>
                  <a:pt x="1643761" y="749300"/>
                </a:lnTo>
                <a:close/>
              </a:path>
              <a:path w="1732914" h="2324100">
                <a:moveTo>
                  <a:pt x="883920" y="0"/>
                </a:moveTo>
                <a:lnTo>
                  <a:pt x="782574" y="0"/>
                </a:lnTo>
                <a:lnTo>
                  <a:pt x="761238" y="12700"/>
                </a:lnTo>
                <a:lnTo>
                  <a:pt x="905383" y="12700"/>
                </a:lnTo>
                <a:lnTo>
                  <a:pt x="883920" y="0"/>
                </a:lnTo>
                <a:close/>
              </a:path>
            </a:pathLst>
          </a:custGeom>
          <a:solidFill>
            <a:srgbClr val="9523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369689" y="1300988"/>
            <a:ext cx="1732914" cy="2329180"/>
          </a:xfrm>
          <a:custGeom>
            <a:avLst/>
            <a:gdLst/>
            <a:ahLst/>
            <a:cxnLst/>
            <a:rect l="l" t="t" r="r" b="b"/>
            <a:pathLst>
              <a:path w="1732914" h="2329179">
                <a:moveTo>
                  <a:pt x="524128" y="2244090"/>
                </a:moveTo>
                <a:lnTo>
                  <a:pt x="562737" y="2258187"/>
                </a:lnTo>
                <a:lnTo>
                  <a:pt x="595502" y="2265172"/>
                </a:lnTo>
                <a:lnTo>
                  <a:pt x="628396" y="2268092"/>
                </a:lnTo>
                <a:lnTo>
                  <a:pt x="654050" y="2268092"/>
                </a:lnTo>
                <a:lnTo>
                  <a:pt x="678434" y="2262378"/>
                </a:lnTo>
                <a:lnTo>
                  <a:pt x="699770" y="2255392"/>
                </a:lnTo>
                <a:lnTo>
                  <a:pt x="716914" y="2244090"/>
                </a:lnTo>
                <a:lnTo>
                  <a:pt x="726948" y="2229992"/>
                </a:lnTo>
                <a:lnTo>
                  <a:pt x="738377" y="2214372"/>
                </a:lnTo>
                <a:lnTo>
                  <a:pt x="744093" y="2197354"/>
                </a:lnTo>
                <a:lnTo>
                  <a:pt x="746887" y="2179066"/>
                </a:lnTo>
                <a:lnTo>
                  <a:pt x="746887" y="2157857"/>
                </a:lnTo>
                <a:lnTo>
                  <a:pt x="732663" y="2119757"/>
                </a:lnTo>
                <a:lnTo>
                  <a:pt x="708406" y="2081657"/>
                </a:lnTo>
                <a:lnTo>
                  <a:pt x="686943" y="2057781"/>
                </a:lnTo>
                <a:lnTo>
                  <a:pt x="669798" y="2029587"/>
                </a:lnTo>
                <a:lnTo>
                  <a:pt x="656971" y="1999869"/>
                </a:lnTo>
                <a:lnTo>
                  <a:pt x="645540" y="1970151"/>
                </a:lnTo>
                <a:lnTo>
                  <a:pt x="636905" y="1937765"/>
                </a:lnTo>
                <a:lnTo>
                  <a:pt x="634111" y="1905253"/>
                </a:lnTo>
                <a:lnTo>
                  <a:pt x="634111" y="1875663"/>
                </a:lnTo>
                <a:lnTo>
                  <a:pt x="645540" y="1816353"/>
                </a:lnTo>
                <a:lnTo>
                  <a:pt x="664083" y="1775460"/>
                </a:lnTo>
                <a:lnTo>
                  <a:pt x="684149" y="1751457"/>
                </a:lnTo>
                <a:lnTo>
                  <a:pt x="694055" y="1740153"/>
                </a:lnTo>
                <a:lnTo>
                  <a:pt x="705485" y="1731645"/>
                </a:lnTo>
                <a:lnTo>
                  <a:pt x="719836" y="1723136"/>
                </a:lnTo>
                <a:lnTo>
                  <a:pt x="735457" y="1716151"/>
                </a:lnTo>
                <a:lnTo>
                  <a:pt x="749808" y="1707641"/>
                </a:lnTo>
                <a:lnTo>
                  <a:pt x="768350" y="1704848"/>
                </a:lnTo>
                <a:lnTo>
                  <a:pt x="785495" y="1699260"/>
                </a:lnTo>
                <a:lnTo>
                  <a:pt x="806831" y="1696339"/>
                </a:lnTo>
                <a:lnTo>
                  <a:pt x="826897" y="1696339"/>
                </a:lnTo>
                <a:lnTo>
                  <a:pt x="853948" y="1696339"/>
                </a:lnTo>
                <a:lnTo>
                  <a:pt x="875411" y="1696339"/>
                </a:lnTo>
                <a:lnTo>
                  <a:pt x="898271" y="1699260"/>
                </a:lnTo>
                <a:lnTo>
                  <a:pt x="919734" y="1704848"/>
                </a:lnTo>
                <a:lnTo>
                  <a:pt x="938276" y="1710436"/>
                </a:lnTo>
                <a:lnTo>
                  <a:pt x="958214" y="1716151"/>
                </a:lnTo>
                <a:lnTo>
                  <a:pt x="1005332" y="1740153"/>
                </a:lnTo>
                <a:lnTo>
                  <a:pt x="1039749" y="1772665"/>
                </a:lnTo>
                <a:lnTo>
                  <a:pt x="1071118" y="1823465"/>
                </a:lnTo>
                <a:lnTo>
                  <a:pt x="1083945" y="1881251"/>
                </a:lnTo>
                <a:lnTo>
                  <a:pt x="1083945" y="1910969"/>
                </a:lnTo>
                <a:lnTo>
                  <a:pt x="1071118" y="1967357"/>
                </a:lnTo>
                <a:lnTo>
                  <a:pt x="1045463" y="2019681"/>
                </a:lnTo>
                <a:lnTo>
                  <a:pt x="991108" y="2084577"/>
                </a:lnTo>
                <a:lnTo>
                  <a:pt x="966851" y="2119757"/>
                </a:lnTo>
                <a:lnTo>
                  <a:pt x="958214" y="2132457"/>
                </a:lnTo>
                <a:lnTo>
                  <a:pt x="949706" y="2149475"/>
                </a:lnTo>
                <a:lnTo>
                  <a:pt x="946785" y="2162175"/>
                </a:lnTo>
                <a:lnTo>
                  <a:pt x="946785" y="2176272"/>
                </a:lnTo>
                <a:lnTo>
                  <a:pt x="946785" y="2190369"/>
                </a:lnTo>
                <a:lnTo>
                  <a:pt x="971169" y="2222881"/>
                </a:lnTo>
                <a:lnTo>
                  <a:pt x="1018286" y="2255392"/>
                </a:lnTo>
                <a:lnTo>
                  <a:pt x="1071118" y="2276475"/>
                </a:lnTo>
                <a:lnTo>
                  <a:pt x="1142491" y="2297684"/>
                </a:lnTo>
                <a:lnTo>
                  <a:pt x="1221105" y="2314575"/>
                </a:lnTo>
                <a:lnTo>
                  <a:pt x="1262507" y="2320290"/>
                </a:lnTo>
                <a:lnTo>
                  <a:pt x="1306702" y="2325878"/>
                </a:lnTo>
                <a:lnTo>
                  <a:pt x="1348232" y="2328672"/>
                </a:lnTo>
                <a:lnTo>
                  <a:pt x="1391031" y="2328672"/>
                </a:lnTo>
                <a:lnTo>
                  <a:pt x="1435227" y="2328672"/>
                </a:lnTo>
                <a:lnTo>
                  <a:pt x="1476628" y="2325878"/>
                </a:lnTo>
                <a:lnTo>
                  <a:pt x="1515237" y="2317369"/>
                </a:lnTo>
                <a:lnTo>
                  <a:pt x="1586611" y="2297684"/>
                </a:lnTo>
                <a:lnTo>
                  <a:pt x="1643761" y="2265172"/>
                </a:lnTo>
                <a:lnTo>
                  <a:pt x="1638046" y="2232787"/>
                </a:lnTo>
                <a:lnTo>
                  <a:pt x="1632331" y="2200275"/>
                </a:lnTo>
                <a:lnTo>
                  <a:pt x="1628013" y="2164969"/>
                </a:lnTo>
                <a:lnTo>
                  <a:pt x="1628013" y="2126869"/>
                </a:lnTo>
                <a:lnTo>
                  <a:pt x="1625219" y="2049272"/>
                </a:lnTo>
                <a:lnTo>
                  <a:pt x="1628013" y="1970151"/>
                </a:lnTo>
                <a:lnTo>
                  <a:pt x="1632331" y="1893951"/>
                </a:lnTo>
                <a:lnTo>
                  <a:pt x="1638046" y="1826260"/>
                </a:lnTo>
                <a:lnTo>
                  <a:pt x="1643761" y="1769872"/>
                </a:lnTo>
                <a:lnTo>
                  <a:pt x="1643761" y="1723136"/>
                </a:lnTo>
                <a:lnTo>
                  <a:pt x="1643761" y="1707641"/>
                </a:lnTo>
                <a:lnTo>
                  <a:pt x="1635252" y="1690751"/>
                </a:lnTo>
                <a:lnTo>
                  <a:pt x="1628013" y="1675257"/>
                </a:lnTo>
                <a:lnTo>
                  <a:pt x="1599564" y="1645539"/>
                </a:lnTo>
                <a:lnTo>
                  <a:pt x="1560957" y="1623060"/>
                </a:lnTo>
                <a:lnTo>
                  <a:pt x="1520952" y="1610360"/>
                </a:lnTo>
                <a:lnTo>
                  <a:pt x="1498091" y="1604645"/>
                </a:lnTo>
                <a:lnTo>
                  <a:pt x="1479550" y="1604645"/>
                </a:lnTo>
                <a:lnTo>
                  <a:pt x="1456689" y="1604645"/>
                </a:lnTo>
                <a:lnTo>
                  <a:pt x="1438148" y="1610360"/>
                </a:lnTo>
                <a:lnTo>
                  <a:pt x="1419606" y="1618741"/>
                </a:lnTo>
                <a:lnTo>
                  <a:pt x="1402461" y="1628648"/>
                </a:lnTo>
                <a:lnTo>
                  <a:pt x="1388110" y="1642745"/>
                </a:lnTo>
                <a:lnTo>
                  <a:pt x="1372362" y="1655445"/>
                </a:lnTo>
                <a:lnTo>
                  <a:pt x="1352423" y="1669541"/>
                </a:lnTo>
                <a:lnTo>
                  <a:pt x="1330960" y="1678051"/>
                </a:lnTo>
                <a:lnTo>
                  <a:pt x="1306702" y="1683639"/>
                </a:lnTo>
                <a:lnTo>
                  <a:pt x="1279652" y="1686560"/>
                </a:lnTo>
                <a:lnTo>
                  <a:pt x="1251077" y="1683639"/>
                </a:lnTo>
                <a:lnTo>
                  <a:pt x="1221105" y="1680845"/>
                </a:lnTo>
                <a:lnTo>
                  <a:pt x="1166876" y="1661160"/>
                </a:lnTo>
                <a:lnTo>
                  <a:pt x="1113916" y="1628648"/>
                </a:lnTo>
                <a:lnTo>
                  <a:pt x="1083945" y="1593469"/>
                </a:lnTo>
                <a:lnTo>
                  <a:pt x="1075436" y="1580769"/>
                </a:lnTo>
                <a:lnTo>
                  <a:pt x="1056766" y="1534160"/>
                </a:lnTo>
                <a:lnTo>
                  <a:pt x="1051178" y="1498853"/>
                </a:lnTo>
                <a:lnTo>
                  <a:pt x="1051178" y="1480439"/>
                </a:lnTo>
                <a:lnTo>
                  <a:pt x="1051178" y="1457833"/>
                </a:lnTo>
                <a:lnTo>
                  <a:pt x="1053973" y="1436751"/>
                </a:lnTo>
                <a:lnTo>
                  <a:pt x="1056766" y="1415541"/>
                </a:lnTo>
                <a:lnTo>
                  <a:pt x="1062482" y="1395857"/>
                </a:lnTo>
                <a:lnTo>
                  <a:pt x="1083945" y="1347851"/>
                </a:lnTo>
                <a:lnTo>
                  <a:pt x="1116838" y="1309751"/>
                </a:lnTo>
                <a:lnTo>
                  <a:pt x="1172464" y="1271651"/>
                </a:lnTo>
                <a:lnTo>
                  <a:pt x="1232535" y="1251839"/>
                </a:lnTo>
                <a:lnTo>
                  <a:pt x="1262507" y="1247521"/>
                </a:lnTo>
                <a:lnTo>
                  <a:pt x="1292478" y="1247521"/>
                </a:lnTo>
                <a:lnTo>
                  <a:pt x="1351026" y="1257427"/>
                </a:lnTo>
                <a:lnTo>
                  <a:pt x="1399539" y="1282953"/>
                </a:lnTo>
                <a:lnTo>
                  <a:pt x="1429512" y="1309751"/>
                </a:lnTo>
                <a:lnTo>
                  <a:pt x="1443863" y="1319657"/>
                </a:lnTo>
                <a:lnTo>
                  <a:pt x="1459611" y="1330960"/>
                </a:lnTo>
                <a:lnTo>
                  <a:pt x="1473835" y="1336548"/>
                </a:lnTo>
                <a:lnTo>
                  <a:pt x="1492377" y="1345057"/>
                </a:lnTo>
                <a:lnTo>
                  <a:pt x="1509522" y="1347851"/>
                </a:lnTo>
                <a:lnTo>
                  <a:pt x="1528190" y="1350645"/>
                </a:lnTo>
                <a:lnTo>
                  <a:pt x="1548130" y="1352041"/>
                </a:lnTo>
                <a:lnTo>
                  <a:pt x="1566672" y="1352041"/>
                </a:lnTo>
                <a:lnTo>
                  <a:pt x="1586611" y="1350645"/>
                </a:lnTo>
                <a:lnTo>
                  <a:pt x="1605280" y="1345057"/>
                </a:lnTo>
                <a:lnTo>
                  <a:pt x="1625219" y="1339341"/>
                </a:lnTo>
                <a:lnTo>
                  <a:pt x="1663827" y="1322451"/>
                </a:lnTo>
                <a:lnTo>
                  <a:pt x="1699514" y="1298448"/>
                </a:lnTo>
                <a:lnTo>
                  <a:pt x="1703832" y="1290065"/>
                </a:lnTo>
                <a:lnTo>
                  <a:pt x="1712340" y="1282953"/>
                </a:lnTo>
                <a:lnTo>
                  <a:pt x="1718056" y="1271651"/>
                </a:lnTo>
                <a:lnTo>
                  <a:pt x="1720977" y="1257427"/>
                </a:lnTo>
                <a:lnTo>
                  <a:pt x="1729486" y="1230629"/>
                </a:lnTo>
                <a:lnTo>
                  <a:pt x="1732407" y="1198245"/>
                </a:lnTo>
                <a:lnTo>
                  <a:pt x="1732407" y="1160145"/>
                </a:lnTo>
                <a:lnTo>
                  <a:pt x="1732407" y="1122045"/>
                </a:lnTo>
                <a:lnTo>
                  <a:pt x="1726691" y="1081151"/>
                </a:lnTo>
                <a:lnTo>
                  <a:pt x="1720977" y="1041526"/>
                </a:lnTo>
                <a:lnTo>
                  <a:pt x="1703832" y="954024"/>
                </a:lnTo>
                <a:lnTo>
                  <a:pt x="1685289" y="876426"/>
                </a:lnTo>
                <a:lnTo>
                  <a:pt x="1663827" y="805941"/>
                </a:lnTo>
                <a:lnTo>
                  <a:pt x="1643761" y="750824"/>
                </a:lnTo>
                <a:lnTo>
                  <a:pt x="1599564" y="759206"/>
                </a:lnTo>
                <a:lnTo>
                  <a:pt x="1553718" y="764921"/>
                </a:lnTo>
                <a:lnTo>
                  <a:pt x="1506727" y="770509"/>
                </a:lnTo>
                <a:lnTo>
                  <a:pt x="1456689" y="770509"/>
                </a:lnTo>
                <a:lnTo>
                  <a:pt x="1410970" y="770509"/>
                </a:lnTo>
                <a:lnTo>
                  <a:pt x="1363852" y="767714"/>
                </a:lnTo>
                <a:lnTo>
                  <a:pt x="1316736" y="764921"/>
                </a:lnTo>
                <a:lnTo>
                  <a:pt x="1276731" y="759206"/>
                </a:lnTo>
                <a:lnTo>
                  <a:pt x="1196848" y="748029"/>
                </a:lnTo>
                <a:lnTo>
                  <a:pt x="1133983" y="738124"/>
                </a:lnTo>
                <a:lnTo>
                  <a:pt x="1092581" y="729614"/>
                </a:lnTo>
                <a:lnTo>
                  <a:pt x="1078230" y="726821"/>
                </a:lnTo>
                <a:lnTo>
                  <a:pt x="1042543" y="709929"/>
                </a:lnTo>
                <a:lnTo>
                  <a:pt x="985393" y="673226"/>
                </a:lnTo>
                <a:lnTo>
                  <a:pt x="949706" y="626617"/>
                </a:lnTo>
                <a:lnTo>
                  <a:pt x="931163" y="577214"/>
                </a:lnTo>
                <a:lnTo>
                  <a:pt x="925449" y="553212"/>
                </a:lnTo>
                <a:lnTo>
                  <a:pt x="925449" y="526414"/>
                </a:lnTo>
                <a:lnTo>
                  <a:pt x="933958" y="477012"/>
                </a:lnTo>
                <a:lnTo>
                  <a:pt x="949706" y="434721"/>
                </a:lnTo>
                <a:lnTo>
                  <a:pt x="979677" y="396621"/>
                </a:lnTo>
                <a:lnTo>
                  <a:pt x="996823" y="382524"/>
                </a:lnTo>
                <a:lnTo>
                  <a:pt x="1012571" y="367029"/>
                </a:lnTo>
                <a:lnTo>
                  <a:pt x="1039749" y="320294"/>
                </a:lnTo>
                <a:lnTo>
                  <a:pt x="1059688" y="261112"/>
                </a:lnTo>
                <a:lnTo>
                  <a:pt x="1062482" y="228600"/>
                </a:lnTo>
                <a:lnTo>
                  <a:pt x="1065402" y="196214"/>
                </a:lnTo>
                <a:lnTo>
                  <a:pt x="1051178" y="131317"/>
                </a:lnTo>
                <a:lnTo>
                  <a:pt x="1032510" y="87502"/>
                </a:lnTo>
                <a:lnTo>
                  <a:pt x="996823" y="49402"/>
                </a:lnTo>
                <a:lnTo>
                  <a:pt x="946785" y="19685"/>
                </a:lnTo>
                <a:lnTo>
                  <a:pt x="928243" y="14097"/>
                </a:lnTo>
                <a:lnTo>
                  <a:pt x="905383" y="5587"/>
                </a:lnTo>
                <a:lnTo>
                  <a:pt x="883920" y="2794"/>
                </a:lnTo>
                <a:lnTo>
                  <a:pt x="859789" y="0"/>
                </a:lnTo>
                <a:lnTo>
                  <a:pt x="831088" y="0"/>
                </a:lnTo>
                <a:lnTo>
                  <a:pt x="806831" y="0"/>
                </a:lnTo>
                <a:lnTo>
                  <a:pt x="782574" y="2794"/>
                </a:lnTo>
                <a:lnTo>
                  <a:pt x="761238" y="5587"/>
                </a:lnTo>
                <a:lnTo>
                  <a:pt x="741172" y="11302"/>
                </a:lnTo>
                <a:lnTo>
                  <a:pt x="722630" y="16890"/>
                </a:lnTo>
                <a:lnTo>
                  <a:pt x="702690" y="22606"/>
                </a:lnTo>
                <a:lnTo>
                  <a:pt x="656971" y="49402"/>
                </a:lnTo>
                <a:lnTo>
                  <a:pt x="621157" y="84709"/>
                </a:lnTo>
                <a:lnTo>
                  <a:pt x="604138" y="108712"/>
                </a:lnTo>
                <a:lnTo>
                  <a:pt x="589788" y="138302"/>
                </a:lnTo>
                <a:lnTo>
                  <a:pt x="582676" y="166624"/>
                </a:lnTo>
                <a:lnTo>
                  <a:pt x="579755" y="199009"/>
                </a:lnTo>
                <a:lnTo>
                  <a:pt x="579755" y="228600"/>
                </a:lnTo>
                <a:lnTo>
                  <a:pt x="589788" y="287909"/>
                </a:lnTo>
                <a:lnTo>
                  <a:pt x="621157" y="338709"/>
                </a:lnTo>
                <a:lnTo>
                  <a:pt x="658368" y="385317"/>
                </a:lnTo>
                <a:lnTo>
                  <a:pt x="675513" y="409321"/>
                </a:lnTo>
                <a:lnTo>
                  <a:pt x="689737" y="434721"/>
                </a:lnTo>
                <a:lnTo>
                  <a:pt x="696976" y="458724"/>
                </a:lnTo>
                <a:lnTo>
                  <a:pt x="702690" y="485521"/>
                </a:lnTo>
                <a:lnTo>
                  <a:pt x="702690" y="512317"/>
                </a:lnTo>
                <a:lnTo>
                  <a:pt x="692658" y="564514"/>
                </a:lnTo>
                <a:lnTo>
                  <a:pt x="664083" y="615314"/>
                </a:lnTo>
                <a:lnTo>
                  <a:pt x="621157" y="661924"/>
                </a:lnTo>
                <a:lnTo>
                  <a:pt x="559815" y="697229"/>
                </a:lnTo>
                <a:lnTo>
                  <a:pt x="521335" y="712724"/>
                </a:lnTo>
                <a:lnTo>
                  <a:pt x="481202" y="726821"/>
                </a:lnTo>
                <a:lnTo>
                  <a:pt x="448437" y="726821"/>
                </a:lnTo>
                <a:lnTo>
                  <a:pt x="404113" y="726821"/>
                </a:lnTo>
                <a:lnTo>
                  <a:pt x="47116" y="726821"/>
                </a:lnTo>
                <a:lnTo>
                  <a:pt x="38608" y="773302"/>
                </a:lnTo>
                <a:lnTo>
                  <a:pt x="28448" y="838326"/>
                </a:lnTo>
                <a:lnTo>
                  <a:pt x="19938" y="908938"/>
                </a:lnTo>
                <a:lnTo>
                  <a:pt x="11430" y="983614"/>
                </a:lnTo>
                <a:lnTo>
                  <a:pt x="2794" y="1057148"/>
                </a:lnTo>
                <a:lnTo>
                  <a:pt x="0" y="1124839"/>
                </a:lnTo>
                <a:lnTo>
                  <a:pt x="0" y="1177036"/>
                </a:lnTo>
                <a:lnTo>
                  <a:pt x="0" y="1212341"/>
                </a:lnTo>
                <a:lnTo>
                  <a:pt x="17145" y="1248917"/>
                </a:lnTo>
                <a:lnTo>
                  <a:pt x="47116" y="1277239"/>
                </a:lnTo>
                <a:lnTo>
                  <a:pt x="88519" y="1298448"/>
                </a:lnTo>
                <a:lnTo>
                  <a:pt x="135636" y="1312545"/>
                </a:lnTo>
                <a:lnTo>
                  <a:pt x="187071" y="1316863"/>
                </a:lnTo>
                <a:lnTo>
                  <a:pt x="211327" y="1315339"/>
                </a:lnTo>
                <a:lnTo>
                  <a:pt x="261365" y="1306957"/>
                </a:lnTo>
                <a:lnTo>
                  <a:pt x="302768" y="1284351"/>
                </a:lnTo>
                <a:lnTo>
                  <a:pt x="338455" y="1254633"/>
                </a:lnTo>
                <a:lnTo>
                  <a:pt x="359790" y="1244727"/>
                </a:lnTo>
                <a:lnTo>
                  <a:pt x="381253" y="1236217"/>
                </a:lnTo>
                <a:lnTo>
                  <a:pt x="407035" y="1233424"/>
                </a:lnTo>
                <a:lnTo>
                  <a:pt x="434086" y="1230629"/>
                </a:lnTo>
                <a:lnTo>
                  <a:pt x="458343" y="1233424"/>
                </a:lnTo>
                <a:lnTo>
                  <a:pt x="514096" y="1248917"/>
                </a:lnTo>
                <a:lnTo>
                  <a:pt x="562737" y="1280033"/>
                </a:lnTo>
                <a:lnTo>
                  <a:pt x="601218" y="1322451"/>
                </a:lnTo>
                <a:lnTo>
                  <a:pt x="628396" y="1380236"/>
                </a:lnTo>
                <a:lnTo>
                  <a:pt x="639826" y="1450848"/>
                </a:lnTo>
                <a:lnTo>
                  <a:pt x="636905" y="1477645"/>
                </a:lnTo>
                <a:lnTo>
                  <a:pt x="618363" y="1525651"/>
                </a:lnTo>
                <a:lnTo>
                  <a:pt x="582676" y="1563751"/>
                </a:lnTo>
                <a:lnTo>
                  <a:pt x="538352" y="1593469"/>
                </a:lnTo>
                <a:lnTo>
                  <a:pt x="485521" y="1613153"/>
                </a:lnTo>
                <a:lnTo>
                  <a:pt x="458343" y="1618741"/>
                </a:lnTo>
                <a:lnTo>
                  <a:pt x="434086" y="1618741"/>
                </a:lnTo>
                <a:lnTo>
                  <a:pt x="381253" y="1610360"/>
                </a:lnTo>
                <a:lnTo>
                  <a:pt x="338455" y="1586357"/>
                </a:lnTo>
                <a:lnTo>
                  <a:pt x="305562" y="1548257"/>
                </a:lnTo>
                <a:lnTo>
                  <a:pt x="285623" y="1534160"/>
                </a:lnTo>
                <a:lnTo>
                  <a:pt x="267081" y="1522857"/>
                </a:lnTo>
                <a:lnTo>
                  <a:pt x="247014" y="1515745"/>
                </a:lnTo>
                <a:lnTo>
                  <a:pt x="225678" y="1512951"/>
                </a:lnTo>
                <a:lnTo>
                  <a:pt x="204215" y="1512951"/>
                </a:lnTo>
                <a:lnTo>
                  <a:pt x="160020" y="1520063"/>
                </a:lnTo>
                <a:lnTo>
                  <a:pt x="115697" y="1542669"/>
                </a:lnTo>
                <a:lnTo>
                  <a:pt x="77088" y="1572260"/>
                </a:lnTo>
                <a:lnTo>
                  <a:pt x="44323" y="1607565"/>
                </a:lnTo>
                <a:lnTo>
                  <a:pt x="22733" y="1654048"/>
                </a:lnTo>
                <a:lnTo>
                  <a:pt x="14224" y="1678051"/>
                </a:lnTo>
                <a:lnTo>
                  <a:pt x="11430" y="1707641"/>
                </a:lnTo>
                <a:lnTo>
                  <a:pt x="14224" y="1742948"/>
                </a:lnTo>
                <a:lnTo>
                  <a:pt x="17145" y="1778253"/>
                </a:lnTo>
                <a:lnTo>
                  <a:pt x="31369" y="1861565"/>
                </a:lnTo>
                <a:lnTo>
                  <a:pt x="47116" y="1948941"/>
                </a:lnTo>
                <a:lnTo>
                  <a:pt x="55625" y="1992884"/>
                </a:lnTo>
                <a:lnTo>
                  <a:pt x="64262" y="2037969"/>
                </a:lnTo>
                <a:lnTo>
                  <a:pt x="68580" y="2081657"/>
                </a:lnTo>
                <a:lnTo>
                  <a:pt x="71374" y="2125472"/>
                </a:lnTo>
                <a:lnTo>
                  <a:pt x="71374" y="2162175"/>
                </a:lnTo>
                <a:lnTo>
                  <a:pt x="68580" y="2200275"/>
                </a:lnTo>
                <a:lnTo>
                  <a:pt x="67056" y="2220087"/>
                </a:lnTo>
                <a:lnTo>
                  <a:pt x="61340" y="2235581"/>
                </a:lnTo>
                <a:lnTo>
                  <a:pt x="55625" y="2252472"/>
                </a:lnTo>
                <a:lnTo>
                  <a:pt x="47116" y="2265172"/>
                </a:lnTo>
                <a:lnTo>
                  <a:pt x="109982" y="2255392"/>
                </a:lnTo>
                <a:lnTo>
                  <a:pt x="175640" y="2241296"/>
                </a:lnTo>
                <a:lnTo>
                  <a:pt x="241300" y="2232787"/>
                </a:lnTo>
                <a:lnTo>
                  <a:pt x="305562" y="2225675"/>
                </a:lnTo>
                <a:lnTo>
                  <a:pt x="365506" y="2222881"/>
                </a:lnTo>
                <a:lnTo>
                  <a:pt x="422656" y="2222881"/>
                </a:lnTo>
                <a:lnTo>
                  <a:pt x="449834" y="2225675"/>
                </a:lnTo>
                <a:lnTo>
                  <a:pt x="478409" y="2229992"/>
                </a:lnTo>
                <a:lnTo>
                  <a:pt x="499872" y="2235581"/>
                </a:lnTo>
                <a:lnTo>
                  <a:pt x="524128" y="2244090"/>
                </a:lnTo>
                <a:close/>
              </a:path>
            </a:pathLst>
          </a:custGeom>
          <a:ln w="571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3928871" y="3051048"/>
            <a:ext cx="2830068" cy="217627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3857497" y="3000120"/>
            <a:ext cx="2770505" cy="2108200"/>
          </a:xfrm>
          <a:custGeom>
            <a:avLst/>
            <a:gdLst/>
            <a:ahLst/>
            <a:cxnLst/>
            <a:rect l="l" t="t" r="r" b="b"/>
            <a:pathLst>
              <a:path w="2770504" h="2108200">
                <a:moveTo>
                  <a:pt x="2580386" y="1244599"/>
                </a:moveTo>
                <a:lnTo>
                  <a:pt x="2491866" y="1244599"/>
                </a:lnTo>
                <a:lnTo>
                  <a:pt x="2465831" y="1257299"/>
                </a:lnTo>
                <a:lnTo>
                  <a:pt x="2455672" y="1269999"/>
                </a:lnTo>
                <a:lnTo>
                  <a:pt x="2444115" y="1269999"/>
                </a:lnTo>
                <a:lnTo>
                  <a:pt x="2425191" y="1295399"/>
                </a:lnTo>
                <a:lnTo>
                  <a:pt x="2407792" y="1320799"/>
                </a:lnTo>
                <a:lnTo>
                  <a:pt x="2388997" y="1333499"/>
                </a:lnTo>
                <a:lnTo>
                  <a:pt x="2368677" y="1346199"/>
                </a:lnTo>
                <a:lnTo>
                  <a:pt x="2346960" y="1346199"/>
                </a:lnTo>
                <a:lnTo>
                  <a:pt x="2326640" y="1358899"/>
                </a:lnTo>
                <a:lnTo>
                  <a:pt x="1391665" y="1358899"/>
                </a:lnTo>
                <a:lnTo>
                  <a:pt x="1414779" y="1371599"/>
                </a:lnTo>
                <a:lnTo>
                  <a:pt x="1436497" y="1371599"/>
                </a:lnTo>
                <a:lnTo>
                  <a:pt x="1455419" y="1384299"/>
                </a:lnTo>
                <a:lnTo>
                  <a:pt x="1475613" y="1384299"/>
                </a:lnTo>
                <a:lnTo>
                  <a:pt x="1491614" y="1396999"/>
                </a:lnTo>
                <a:lnTo>
                  <a:pt x="1506092" y="1409699"/>
                </a:lnTo>
                <a:lnTo>
                  <a:pt x="1520571" y="1409699"/>
                </a:lnTo>
                <a:lnTo>
                  <a:pt x="1530857" y="1435099"/>
                </a:lnTo>
                <a:lnTo>
                  <a:pt x="1542414" y="1447799"/>
                </a:lnTo>
                <a:lnTo>
                  <a:pt x="1551177" y="1460499"/>
                </a:lnTo>
                <a:lnTo>
                  <a:pt x="1564131" y="1485899"/>
                </a:lnTo>
                <a:lnTo>
                  <a:pt x="1572767" y="1511299"/>
                </a:lnTo>
                <a:lnTo>
                  <a:pt x="1575815" y="1549399"/>
                </a:lnTo>
                <a:lnTo>
                  <a:pt x="1575815" y="1574799"/>
                </a:lnTo>
                <a:lnTo>
                  <a:pt x="1569974" y="1612899"/>
                </a:lnTo>
                <a:lnTo>
                  <a:pt x="1561211" y="1638299"/>
                </a:lnTo>
                <a:lnTo>
                  <a:pt x="1551177" y="1676399"/>
                </a:lnTo>
                <a:lnTo>
                  <a:pt x="1539493" y="1701799"/>
                </a:lnTo>
                <a:lnTo>
                  <a:pt x="1523491" y="1714499"/>
                </a:lnTo>
                <a:lnTo>
                  <a:pt x="1488693" y="1739899"/>
                </a:lnTo>
                <a:lnTo>
                  <a:pt x="1472818" y="1765299"/>
                </a:lnTo>
                <a:lnTo>
                  <a:pt x="1450975" y="1803399"/>
                </a:lnTo>
                <a:lnTo>
                  <a:pt x="1436497" y="1854199"/>
                </a:lnTo>
                <a:lnTo>
                  <a:pt x="1433702" y="1879599"/>
                </a:lnTo>
                <a:lnTo>
                  <a:pt x="1433702" y="1904999"/>
                </a:lnTo>
                <a:lnTo>
                  <a:pt x="1439417" y="1930399"/>
                </a:lnTo>
                <a:lnTo>
                  <a:pt x="1448180" y="1943099"/>
                </a:lnTo>
                <a:lnTo>
                  <a:pt x="1458340" y="1968499"/>
                </a:lnTo>
                <a:lnTo>
                  <a:pt x="1475613" y="1993899"/>
                </a:lnTo>
                <a:lnTo>
                  <a:pt x="1497456" y="2019299"/>
                </a:lnTo>
                <a:lnTo>
                  <a:pt x="1523491" y="2031999"/>
                </a:lnTo>
                <a:lnTo>
                  <a:pt x="1553972" y="2057399"/>
                </a:lnTo>
                <a:lnTo>
                  <a:pt x="1590293" y="2070099"/>
                </a:lnTo>
                <a:lnTo>
                  <a:pt x="1606168" y="2070099"/>
                </a:lnTo>
                <a:lnTo>
                  <a:pt x="1648205" y="2082799"/>
                </a:lnTo>
                <a:lnTo>
                  <a:pt x="1709039" y="2095499"/>
                </a:lnTo>
                <a:lnTo>
                  <a:pt x="1790318" y="2108199"/>
                </a:lnTo>
                <a:lnTo>
                  <a:pt x="2117979" y="2108199"/>
                </a:lnTo>
                <a:lnTo>
                  <a:pt x="2165730" y="2095499"/>
                </a:lnTo>
                <a:lnTo>
                  <a:pt x="2157094" y="2070099"/>
                </a:lnTo>
                <a:lnTo>
                  <a:pt x="2151253" y="2044699"/>
                </a:lnTo>
                <a:lnTo>
                  <a:pt x="2146935" y="2019299"/>
                </a:lnTo>
                <a:lnTo>
                  <a:pt x="2144014" y="1993899"/>
                </a:lnTo>
                <a:lnTo>
                  <a:pt x="2141092" y="1930399"/>
                </a:lnTo>
                <a:lnTo>
                  <a:pt x="2141092" y="1866899"/>
                </a:lnTo>
                <a:lnTo>
                  <a:pt x="2144014" y="1790699"/>
                </a:lnTo>
                <a:lnTo>
                  <a:pt x="2148331" y="1727199"/>
                </a:lnTo>
                <a:lnTo>
                  <a:pt x="2157094" y="1663699"/>
                </a:lnTo>
                <a:lnTo>
                  <a:pt x="2165730" y="1600199"/>
                </a:lnTo>
                <a:lnTo>
                  <a:pt x="2180336" y="1562099"/>
                </a:lnTo>
                <a:lnTo>
                  <a:pt x="2220849" y="1523999"/>
                </a:lnTo>
                <a:lnTo>
                  <a:pt x="2238121" y="1511299"/>
                </a:lnTo>
                <a:lnTo>
                  <a:pt x="2761615" y="1511299"/>
                </a:lnTo>
                <a:lnTo>
                  <a:pt x="2770378" y="1473199"/>
                </a:lnTo>
                <a:lnTo>
                  <a:pt x="2770378" y="1422399"/>
                </a:lnTo>
                <a:lnTo>
                  <a:pt x="2767329" y="1409699"/>
                </a:lnTo>
                <a:lnTo>
                  <a:pt x="2761615" y="1384299"/>
                </a:lnTo>
                <a:lnTo>
                  <a:pt x="2738374" y="1346199"/>
                </a:lnTo>
                <a:lnTo>
                  <a:pt x="2697860" y="1295399"/>
                </a:lnTo>
                <a:lnTo>
                  <a:pt x="2610866" y="1257299"/>
                </a:lnTo>
                <a:lnTo>
                  <a:pt x="2580386" y="1244599"/>
                </a:lnTo>
                <a:close/>
              </a:path>
              <a:path w="2770504" h="2108200">
                <a:moveTo>
                  <a:pt x="1119081" y="1447799"/>
                </a:moveTo>
                <a:lnTo>
                  <a:pt x="476885" y="1447799"/>
                </a:lnTo>
                <a:lnTo>
                  <a:pt x="487044" y="1460499"/>
                </a:lnTo>
                <a:lnTo>
                  <a:pt x="501523" y="1473199"/>
                </a:lnTo>
                <a:lnTo>
                  <a:pt x="513079" y="1473199"/>
                </a:lnTo>
                <a:lnTo>
                  <a:pt x="523239" y="1485899"/>
                </a:lnTo>
                <a:lnTo>
                  <a:pt x="534797" y="1511299"/>
                </a:lnTo>
                <a:lnTo>
                  <a:pt x="543560" y="1523999"/>
                </a:lnTo>
                <a:lnTo>
                  <a:pt x="553719" y="1549399"/>
                </a:lnTo>
                <a:lnTo>
                  <a:pt x="562355" y="1574799"/>
                </a:lnTo>
                <a:lnTo>
                  <a:pt x="568198" y="1612899"/>
                </a:lnTo>
                <a:lnTo>
                  <a:pt x="576834" y="1638299"/>
                </a:lnTo>
                <a:lnTo>
                  <a:pt x="582676" y="1676399"/>
                </a:lnTo>
                <a:lnTo>
                  <a:pt x="585597" y="1701799"/>
                </a:lnTo>
                <a:lnTo>
                  <a:pt x="586993" y="1739899"/>
                </a:lnTo>
                <a:lnTo>
                  <a:pt x="586993" y="1854199"/>
                </a:lnTo>
                <a:lnTo>
                  <a:pt x="582676" y="1892299"/>
                </a:lnTo>
                <a:lnTo>
                  <a:pt x="576834" y="1930399"/>
                </a:lnTo>
                <a:lnTo>
                  <a:pt x="571118" y="1968499"/>
                </a:lnTo>
                <a:lnTo>
                  <a:pt x="559435" y="2006599"/>
                </a:lnTo>
                <a:lnTo>
                  <a:pt x="549275" y="2044699"/>
                </a:lnTo>
                <a:lnTo>
                  <a:pt x="537717" y="2070099"/>
                </a:lnTo>
                <a:lnTo>
                  <a:pt x="982726" y="2070099"/>
                </a:lnTo>
                <a:lnTo>
                  <a:pt x="1027684" y="2057399"/>
                </a:lnTo>
                <a:lnTo>
                  <a:pt x="1064005" y="2044699"/>
                </a:lnTo>
                <a:lnTo>
                  <a:pt x="1097406" y="2031999"/>
                </a:lnTo>
                <a:lnTo>
                  <a:pt x="1127760" y="2006599"/>
                </a:lnTo>
                <a:lnTo>
                  <a:pt x="1172717" y="1955799"/>
                </a:lnTo>
                <a:lnTo>
                  <a:pt x="1185799" y="1943099"/>
                </a:lnTo>
                <a:lnTo>
                  <a:pt x="1197355" y="1917699"/>
                </a:lnTo>
                <a:lnTo>
                  <a:pt x="1206118" y="1892299"/>
                </a:lnTo>
                <a:lnTo>
                  <a:pt x="1209039" y="1866899"/>
                </a:lnTo>
                <a:lnTo>
                  <a:pt x="1209039" y="1828799"/>
                </a:lnTo>
                <a:lnTo>
                  <a:pt x="1203071" y="1816099"/>
                </a:lnTo>
                <a:lnTo>
                  <a:pt x="1194562" y="1777999"/>
                </a:lnTo>
                <a:lnTo>
                  <a:pt x="1179956" y="1765299"/>
                </a:lnTo>
                <a:lnTo>
                  <a:pt x="1166876" y="1739899"/>
                </a:lnTo>
                <a:lnTo>
                  <a:pt x="1143635" y="1714499"/>
                </a:lnTo>
                <a:lnTo>
                  <a:pt x="1124839" y="1689099"/>
                </a:lnTo>
                <a:lnTo>
                  <a:pt x="1107566" y="1663699"/>
                </a:lnTo>
                <a:lnTo>
                  <a:pt x="1097406" y="1638299"/>
                </a:lnTo>
                <a:lnTo>
                  <a:pt x="1085723" y="1612899"/>
                </a:lnTo>
                <a:lnTo>
                  <a:pt x="1082928" y="1574799"/>
                </a:lnTo>
                <a:lnTo>
                  <a:pt x="1082928" y="1549399"/>
                </a:lnTo>
                <a:lnTo>
                  <a:pt x="1085723" y="1523999"/>
                </a:lnTo>
                <a:lnTo>
                  <a:pt x="1094359" y="1498599"/>
                </a:lnTo>
                <a:lnTo>
                  <a:pt x="1107566" y="1473199"/>
                </a:lnTo>
                <a:lnTo>
                  <a:pt x="1119081" y="1447799"/>
                </a:lnTo>
                <a:close/>
              </a:path>
              <a:path w="2770504" h="2108200">
                <a:moveTo>
                  <a:pt x="2625343" y="1638299"/>
                </a:moveTo>
                <a:lnTo>
                  <a:pt x="2522347" y="1638299"/>
                </a:lnTo>
                <a:lnTo>
                  <a:pt x="2571623" y="1650999"/>
                </a:lnTo>
                <a:lnTo>
                  <a:pt x="2599181" y="1650999"/>
                </a:lnTo>
                <a:lnTo>
                  <a:pt x="2625343" y="1638299"/>
                </a:lnTo>
                <a:close/>
              </a:path>
              <a:path w="2770504" h="2108200">
                <a:moveTo>
                  <a:pt x="2761615" y="1511299"/>
                </a:moveTo>
                <a:lnTo>
                  <a:pt x="2296160" y="1511299"/>
                </a:lnTo>
                <a:lnTo>
                  <a:pt x="2316606" y="1523999"/>
                </a:lnTo>
                <a:lnTo>
                  <a:pt x="2338197" y="1523999"/>
                </a:lnTo>
                <a:lnTo>
                  <a:pt x="2357119" y="1536699"/>
                </a:lnTo>
                <a:lnTo>
                  <a:pt x="2380361" y="1549399"/>
                </a:lnTo>
                <a:lnTo>
                  <a:pt x="2399029" y="1562099"/>
                </a:lnTo>
                <a:lnTo>
                  <a:pt x="2419477" y="1574799"/>
                </a:lnTo>
                <a:lnTo>
                  <a:pt x="2435352" y="1600199"/>
                </a:lnTo>
                <a:lnTo>
                  <a:pt x="2452751" y="1612899"/>
                </a:lnTo>
                <a:lnTo>
                  <a:pt x="2496185" y="1638299"/>
                </a:lnTo>
                <a:lnTo>
                  <a:pt x="2649981" y="1638299"/>
                </a:lnTo>
                <a:lnTo>
                  <a:pt x="2674620" y="1625599"/>
                </a:lnTo>
                <a:lnTo>
                  <a:pt x="2697860" y="1600199"/>
                </a:lnTo>
                <a:lnTo>
                  <a:pt x="2716656" y="1587499"/>
                </a:lnTo>
                <a:lnTo>
                  <a:pt x="2736977" y="1562099"/>
                </a:lnTo>
                <a:lnTo>
                  <a:pt x="2749930" y="1536699"/>
                </a:lnTo>
                <a:lnTo>
                  <a:pt x="2761615" y="1511299"/>
                </a:lnTo>
                <a:close/>
              </a:path>
              <a:path w="2770504" h="2108200">
                <a:moveTo>
                  <a:pt x="226060" y="1142999"/>
                </a:moveTo>
                <a:lnTo>
                  <a:pt x="123189" y="1142999"/>
                </a:lnTo>
                <a:lnTo>
                  <a:pt x="105663" y="1155699"/>
                </a:lnTo>
                <a:lnTo>
                  <a:pt x="89788" y="1168399"/>
                </a:lnTo>
                <a:lnTo>
                  <a:pt x="69468" y="1181099"/>
                </a:lnTo>
                <a:lnTo>
                  <a:pt x="53593" y="1206499"/>
                </a:lnTo>
                <a:lnTo>
                  <a:pt x="33274" y="1219199"/>
                </a:lnTo>
                <a:lnTo>
                  <a:pt x="17272" y="1244599"/>
                </a:lnTo>
                <a:lnTo>
                  <a:pt x="8636" y="1269999"/>
                </a:lnTo>
                <a:lnTo>
                  <a:pt x="2793" y="1282699"/>
                </a:lnTo>
                <a:lnTo>
                  <a:pt x="0" y="1308099"/>
                </a:lnTo>
                <a:lnTo>
                  <a:pt x="0" y="1333499"/>
                </a:lnTo>
                <a:lnTo>
                  <a:pt x="2793" y="1358899"/>
                </a:lnTo>
                <a:lnTo>
                  <a:pt x="11556" y="1384299"/>
                </a:lnTo>
                <a:lnTo>
                  <a:pt x="23113" y="1409699"/>
                </a:lnTo>
                <a:lnTo>
                  <a:pt x="36194" y="1435099"/>
                </a:lnTo>
                <a:lnTo>
                  <a:pt x="56387" y="1447799"/>
                </a:lnTo>
                <a:lnTo>
                  <a:pt x="78231" y="1473199"/>
                </a:lnTo>
                <a:lnTo>
                  <a:pt x="92710" y="1473199"/>
                </a:lnTo>
                <a:lnTo>
                  <a:pt x="105663" y="1485899"/>
                </a:lnTo>
                <a:lnTo>
                  <a:pt x="120141" y="1498599"/>
                </a:lnTo>
                <a:lnTo>
                  <a:pt x="259461" y="1498599"/>
                </a:lnTo>
                <a:lnTo>
                  <a:pt x="284099" y="1485899"/>
                </a:lnTo>
                <a:lnTo>
                  <a:pt x="310134" y="1485899"/>
                </a:lnTo>
                <a:lnTo>
                  <a:pt x="350774" y="1473199"/>
                </a:lnTo>
                <a:lnTo>
                  <a:pt x="417322" y="1447799"/>
                </a:lnTo>
                <a:lnTo>
                  <a:pt x="1119081" y="1447799"/>
                </a:lnTo>
                <a:lnTo>
                  <a:pt x="1124839" y="1435099"/>
                </a:lnTo>
                <a:lnTo>
                  <a:pt x="1136523" y="1435099"/>
                </a:lnTo>
                <a:lnTo>
                  <a:pt x="1149477" y="1409699"/>
                </a:lnTo>
                <a:lnTo>
                  <a:pt x="1161161" y="1409699"/>
                </a:lnTo>
                <a:lnTo>
                  <a:pt x="1177036" y="1396999"/>
                </a:lnTo>
                <a:lnTo>
                  <a:pt x="1191514" y="1384299"/>
                </a:lnTo>
                <a:lnTo>
                  <a:pt x="1209039" y="1384299"/>
                </a:lnTo>
                <a:lnTo>
                  <a:pt x="1227709" y="1371599"/>
                </a:lnTo>
                <a:lnTo>
                  <a:pt x="1246631" y="1371599"/>
                </a:lnTo>
                <a:lnTo>
                  <a:pt x="1266825" y="1358899"/>
                </a:lnTo>
                <a:lnTo>
                  <a:pt x="2283205" y="1358899"/>
                </a:lnTo>
                <a:lnTo>
                  <a:pt x="2262886" y="1346199"/>
                </a:lnTo>
                <a:lnTo>
                  <a:pt x="2244090" y="1346199"/>
                </a:lnTo>
                <a:lnTo>
                  <a:pt x="2223769" y="1333499"/>
                </a:lnTo>
                <a:lnTo>
                  <a:pt x="2207767" y="1320799"/>
                </a:lnTo>
                <a:lnTo>
                  <a:pt x="2193290" y="1308099"/>
                </a:lnTo>
                <a:lnTo>
                  <a:pt x="2183129" y="1295399"/>
                </a:lnTo>
                <a:lnTo>
                  <a:pt x="2171573" y="1282699"/>
                </a:lnTo>
                <a:lnTo>
                  <a:pt x="2165730" y="1269999"/>
                </a:lnTo>
                <a:lnTo>
                  <a:pt x="2165730" y="1244599"/>
                </a:lnTo>
                <a:lnTo>
                  <a:pt x="450723" y="1244599"/>
                </a:lnTo>
                <a:lnTo>
                  <a:pt x="434848" y="1231899"/>
                </a:lnTo>
                <a:lnTo>
                  <a:pt x="420369" y="1231899"/>
                </a:lnTo>
                <a:lnTo>
                  <a:pt x="386968" y="1219199"/>
                </a:lnTo>
                <a:lnTo>
                  <a:pt x="356615" y="1206499"/>
                </a:lnTo>
                <a:lnTo>
                  <a:pt x="323214" y="1181099"/>
                </a:lnTo>
                <a:lnTo>
                  <a:pt x="259461" y="1155699"/>
                </a:lnTo>
                <a:lnTo>
                  <a:pt x="226060" y="1142999"/>
                </a:lnTo>
                <a:close/>
              </a:path>
              <a:path w="2770504" h="2108200">
                <a:moveTo>
                  <a:pt x="979931" y="520700"/>
                </a:moveTo>
                <a:lnTo>
                  <a:pt x="740790" y="520700"/>
                </a:lnTo>
                <a:lnTo>
                  <a:pt x="543560" y="558800"/>
                </a:lnTo>
                <a:lnTo>
                  <a:pt x="537717" y="571500"/>
                </a:lnTo>
                <a:lnTo>
                  <a:pt x="537717" y="634999"/>
                </a:lnTo>
                <a:lnTo>
                  <a:pt x="540638" y="673099"/>
                </a:lnTo>
                <a:lnTo>
                  <a:pt x="552196" y="774699"/>
                </a:lnTo>
                <a:lnTo>
                  <a:pt x="562355" y="876299"/>
                </a:lnTo>
                <a:lnTo>
                  <a:pt x="568198" y="939799"/>
                </a:lnTo>
                <a:lnTo>
                  <a:pt x="571118" y="990599"/>
                </a:lnTo>
                <a:lnTo>
                  <a:pt x="573913" y="1041399"/>
                </a:lnTo>
                <a:lnTo>
                  <a:pt x="576834" y="1079499"/>
                </a:lnTo>
                <a:lnTo>
                  <a:pt x="573913" y="1130299"/>
                </a:lnTo>
                <a:lnTo>
                  <a:pt x="568198" y="1155699"/>
                </a:lnTo>
                <a:lnTo>
                  <a:pt x="562355" y="1181099"/>
                </a:lnTo>
                <a:lnTo>
                  <a:pt x="556640" y="1193799"/>
                </a:lnTo>
                <a:lnTo>
                  <a:pt x="552196" y="1206499"/>
                </a:lnTo>
                <a:lnTo>
                  <a:pt x="543560" y="1206499"/>
                </a:lnTo>
                <a:lnTo>
                  <a:pt x="529081" y="1219199"/>
                </a:lnTo>
                <a:lnTo>
                  <a:pt x="513079" y="1231899"/>
                </a:lnTo>
                <a:lnTo>
                  <a:pt x="498601" y="1231899"/>
                </a:lnTo>
                <a:lnTo>
                  <a:pt x="482726" y="1244599"/>
                </a:lnTo>
                <a:lnTo>
                  <a:pt x="2165730" y="1244599"/>
                </a:lnTo>
                <a:lnTo>
                  <a:pt x="2165730" y="622299"/>
                </a:lnTo>
                <a:lnTo>
                  <a:pt x="1820672" y="622299"/>
                </a:lnTo>
                <a:lnTo>
                  <a:pt x="1775840" y="609599"/>
                </a:lnTo>
                <a:lnTo>
                  <a:pt x="1733677" y="609599"/>
                </a:lnTo>
                <a:lnTo>
                  <a:pt x="1693164" y="596900"/>
                </a:lnTo>
                <a:lnTo>
                  <a:pt x="1654048" y="596900"/>
                </a:lnTo>
                <a:lnTo>
                  <a:pt x="1617726" y="584200"/>
                </a:lnTo>
                <a:lnTo>
                  <a:pt x="1584325" y="571500"/>
                </a:lnTo>
                <a:lnTo>
                  <a:pt x="1553972" y="558800"/>
                </a:lnTo>
                <a:lnTo>
                  <a:pt x="1100201" y="558800"/>
                </a:lnTo>
                <a:lnTo>
                  <a:pt x="1066800" y="546100"/>
                </a:lnTo>
                <a:lnTo>
                  <a:pt x="1027684" y="533400"/>
                </a:lnTo>
                <a:lnTo>
                  <a:pt x="1004569" y="533400"/>
                </a:lnTo>
                <a:lnTo>
                  <a:pt x="979931" y="520700"/>
                </a:lnTo>
                <a:close/>
              </a:path>
              <a:path w="2770504" h="2108200">
                <a:moveTo>
                  <a:pt x="2165730" y="558800"/>
                </a:moveTo>
                <a:lnTo>
                  <a:pt x="2138172" y="571500"/>
                </a:lnTo>
                <a:lnTo>
                  <a:pt x="2071497" y="596900"/>
                </a:lnTo>
                <a:lnTo>
                  <a:pt x="2032380" y="609599"/>
                </a:lnTo>
                <a:lnTo>
                  <a:pt x="1993138" y="609599"/>
                </a:lnTo>
                <a:lnTo>
                  <a:pt x="1951227" y="622299"/>
                </a:lnTo>
                <a:lnTo>
                  <a:pt x="2165730" y="622299"/>
                </a:lnTo>
                <a:lnTo>
                  <a:pt x="2165730" y="558800"/>
                </a:lnTo>
                <a:close/>
              </a:path>
              <a:path w="2770504" h="2108200">
                <a:moveTo>
                  <a:pt x="1514855" y="38100"/>
                </a:moveTo>
                <a:lnTo>
                  <a:pt x="1200277" y="38100"/>
                </a:lnTo>
                <a:lnTo>
                  <a:pt x="1188592" y="50800"/>
                </a:lnTo>
                <a:lnTo>
                  <a:pt x="1177036" y="63500"/>
                </a:lnTo>
                <a:lnTo>
                  <a:pt x="1169924" y="76200"/>
                </a:lnTo>
                <a:lnTo>
                  <a:pt x="1161161" y="88900"/>
                </a:lnTo>
                <a:lnTo>
                  <a:pt x="1149477" y="114300"/>
                </a:lnTo>
                <a:lnTo>
                  <a:pt x="1142238" y="139700"/>
                </a:lnTo>
                <a:lnTo>
                  <a:pt x="1139316" y="177800"/>
                </a:lnTo>
                <a:lnTo>
                  <a:pt x="1139316" y="203200"/>
                </a:lnTo>
                <a:lnTo>
                  <a:pt x="1142238" y="241300"/>
                </a:lnTo>
                <a:lnTo>
                  <a:pt x="1149477" y="266700"/>
                </a:lnTo>
                <a:lnTo>
                  <a:pt x="1161161" y="292100"/>
                </a:lnTo>
                <a:lnTo>
                  <a:pt x="1175639" y="330200"/>
                </a:lnTo>
                <a:lnTo>
                  <a:pt x="1191514" y="355600"/>
                </a:lnTo>
                <a:lnTo>
                  <a:pt x="1213230" y="381000"/>
                </a:lnTo>
                <a:lnTo>
                  <a:pt x="1227709" y="393700"/>
                </a:lnTo>
                <a:lnTo>
                  <a:pt x="1239392" y="419100"/>
                </a:lnTo>
                <a:lnTo>
                  <a:pt x="1246631" y="431800"/>
                </a:lnTo>
                <a:lnTo>
                  <a:pt x="1252347" y="457200"/>
                </a:lnTo>
                <a:lnTo>
                  <a:pt x="1252347" y="469900"/>
                </a:lnTo>
                <a:lnTo>
                  <a:pt x="1245235" y="508000"/>
                </a:lnTo>
                <a:lnTo>
                  <a:pt x="1206118" y="546100"/>
                </a:lnTo>
                <a:lnTo>
                  <a:pt x="1182877" y="558800"/>
                </a:lnTo>
                <a:lnTo>
                  <a:pt x="1553972" y="558800"/>
                </a:lnTo>
                <a:lnTo>
                  <a:pt x="1530857" y="546100"/>
                </a:lnTo>
                <a:lnTo>
                  <a:pt x="1511935" y="533400"/>
                </a:lnTo>
                <a:lnTo>
                  <a:pt x="1494536" y="533400"/>
                </a:lnTo>
                <a:lnTo>
                  <a:pt x="1481454" y="520700"/>
                </a:lnTo>
                <a:lnTo>
                  <a:pt x="1469898" y="508000"/>
                </a:lnTo>
                <a:lnTo>
                  <a:pt x="1461135" y="495300"/>
                </a:lnTo>
                <a:lnTo>
                  <a:pt x="1458340" y="482600"/>
                </a:lnTo>
                <a:lnTo>
                  <a:pt x="1455419" y="469900"/>
                </a:lnTo>
                <a:lnTo>
                  <a:pt x="1455419" y="457200"/>
                </a:lnTo>
                <a:lnTo>
                  <a:pt x="1458340" y="444500"/>
                </a:lnTo>
                <a:lnTo>
                  <a:pt x="1466977" y="431800"/>
                </a:lnTo>
                <a:lnTo>
                  <a:pt x="1475613" y="406400"/>
                </a:lnTo>
                <a:lnTo>
                  <a:pt x="1536573" y="342900"/>
                </a:lnTo>
                <a:lnTo>
                  <a:pt x="1569974" y="292100"/>
                </a:lnTo>
                <a:lnTo>
                  <a:pt x="1590293" y="241300"/>
                </a:lnTo>
                <a:lnTo>
                  <a:pt x="1594612" y="215900"/>
                </a:lnTo>
                <a:lnTo>
                  <a:pt x="1594612" y="177800"/>
                </a:lnTo>
                <a:lnTo>
                  <a:pt x="1581530" y="127000"/>
                </a:lnTo>
                <a:lnTo>
                  <a:pt x="1551177" y="76200"/>
                </a:lnTo>
                <a:lnTo>
                  <a:pt x="1539493" y="63500"/>
                </a:lnTo>
                <a:lnTo>
                  <a:pt x="1527937" y="50800"/>
                </a:lnTo>
                <a:lnTo>
                  <a:pt x="1514855" y="38100"/>
                </a:lnTo>
                <a:close/>
              </a:path>
              <a:path w="2770504" h="2108200">
                <a:moveTo>
                  <a:pt x="1466977" y="12700"/>
                </a:moveTo>
                <a:lnTo>
                  <a:pt x="1242187" y="12700"/>
                </a:lnTo>
                <a:lnTo>
                  <a:pt x="1224914" y="25400"/>
                </a:lnTo>
                <a:lnTo>
                  <a:pt x="1211834" y="38100"/>
                </a:lnTo>
                <a:lnTo>
                  <a:pt x="1500251" y="38100"/>
                </a:lnTo>
                <a:lnTo>
                  <a:pt x="1484376" y="25400"/>
                </a:lnTo>
                <a:lnTo>
                  <a:pt x="1466977" y="12700"/>
                </a:lnTo>
                <a:close/>
              </a:path>
              <a:path w="2770504" h="2108200">
                <a:moveTo>
                  <a:pt x="1406143" y="0"/>
                </a:moveTo>
                <a:lnTo>
                  <a:pt x="1275588" y="0"/>
                </a:lnTo>
                <a:lnTo>
                  <a:pt x="1255394" y="12700"/>
                </a:lnTo>
                <a:lnTo>
                  <a:pt x="1427861" y="12700"/>
                </a:lnTo>
                <a:lnTo>
                  <a:pt x="1406143" y="0"/>
                </a:lnTo>
                <a:close/>
              </a:path>
            </a:pathLst>
          </a:custGeom>
          <a:solidFill>
            <a:srgbClr val="006FC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3857497" y="2992627"/>
            <a:ext cx="2770505" cy="2115820"/>
          </a:xfrm>
          <a:custGeom>
            <a:avLst/>
            <a:gdLst/>
            <a:ahLst/>
            <a:cxnLst/>
            <a:rect l="l" t="t" r="r" b="b"/>
            <a:pathLst>
              <a:path w="2770504" h="2115820">
                <a:moveTo>
                  <a:pt x="543560" y="1208913"/>
                </a:moveTo>
                <a:lnTo>
                  <a:pt x="529081" y="1220089"/>
                </a:lnTo>
                <a:lnTo>
                  <a:pt x="513079" y="1231138"/>
                </a:lnTo>
                <a:lnTo>
                  <a:pt x="498601" y="1236599"/>
                </a:lnTo>
                <a:lnTo>
                  <a:pt x="482726" y="1242187"/>
                </a:lnTo>
                <a:lnTo>
                  <a:pt x="465200" y="1242187"/>
                </a:lnTo>
                <a:lnTo>
                  <a:pt x="450723" y="1242187"/>
                </a:lnTo>
                <a:lnTo>
                  <a:pt x="434848" y="1239393"/>
                </a:lnTo>
                <a:lnTo>
                  <a:pt x="420369" y="1233932"/>
                </a:lnTo>
                <a:lnTo>
                  <a:pt x="386968" y="1222756"/>
                </a:lnTo>
                <a:lnTo>
                  <a:pt x="356615" y="1207516"/>
                </a:lnTo>
                <a:lnTo>
                  <a:pt x="323214" y="1188085"/>
                </a:lnTo>
                <a:lnTo>
                  <a:pt x="292735" y="1172845"/>
                </a:lnTo>
                <a:lnTo>
                  <a:pt x="259461" y="1156208"/>
                </a:lnTo>
                <a:lnTo>
                  <a:pt x="226060" y="1142365"/>
                </a:lnTo>
                <a:lnTo>
                  <a:pt x="208787" y="1140968"/>
                </a:lnTo>
                <a:lnTo>
                  <a:pt x="192659" y="1138301"/>
                </a:lnTo>
                <a:lnTo>
                  <a:pt x="175387" y="1138301"/>
                </a:lnTo>
                <a:lnTo>
                  <a:pt x="159385" y="1138301"/>
                </a:lnTo>
                <a:lnTo>
                  <a:pt x="141986" y="1140968"/>
                </a:lnTo>
                <a:lnTo>
                  <a:pt x="123189" y="1147826"/>
                </a:lnTo>
                <a:lnTo>
                  <a:pt x="105663" y="1156208"/>
                </a:lnTo>
                <a:lnTo>
                  <a:pt x="89788" y="1170178"/>
                </a:lnTo>
                <a:lnTo>
                  <a:pt x="69468" y="1182624"/>
                </a:lnTo>
                <a:lnTo>
                  <a:pt x="53593" y="1202055"/>
                </a:lnTo>
                <a:lnTo>
                  <a:pt x="33274" y="1225550"/>
                </a:lnTo>
                <a:lnTo>
                  <a:pt x="17272" y="1251966"/>
                </a:lnTo>
                <a:lnTo>
                  <a:pt x="8636" y="1268476"/>
                </a:lnTo>
                <a:lnTo>
                  <a:pt x="2793" y="1286510"/>
                </a:lnTo>
                <a:lnTo>
                  <a:pt x="0" y="1310132"/>
                </a:lnTo>
                <a:lnTo>
                  <a:pt x="0" y="1335151"/>
                </a:lnTo>
                <a:lnTo>
                  <a:pt x="11556" y="1385062"/>
                </a:lnTo>
                <a:lnTo>
                  <a:pt x="36194" y="1433576"/>
                </a:lnTo>
                <a:lnTo>
                  <a:pt x="78231" y="1473708"/>
                </a:lnTo>
                <a:lnTo>
                  <a:pt x="92710" y="1480693"/>
                </a:lnTo>
                <a:lnTo>
                  <a:pt x="105663" y="1488948"/>
                </a:lnTo>
                <a:lnTo>
                  <a:pt x="120141" y="1494536"/>
                </a:lnTo>
                <a:lnTo>
                  <a:pt x="137667" y="1500124"/>
                </a:lnTo>
                <a:lnTo>
                  <a:pt x="153542" y="1502791"/>
                </a:lnTo>
                <a:lnTo>
                  <a:pt x="172465" y="1505712"/>
                </a:lnTo>
                <a:lnTo>
                  <a:pt x="192659" y="1505712"/>
                </a:lnTo>
                <a:lnTo>
                  <a:pt x="214502" y="1505712"/>
                </a:lnTo>
                <a:lnTo>
                  <a:pt x="237743" y="1502791"/>
                </a:lnTo>
                <a:lnTo>
                  <a:pt x="259461" y="1500124"/>
                </a:lnTo>
                <a:lnTo>
                  <a:pt x="284099" y="1491742"/>
                </a:lnTo>
                <a:lnTo>
                  <a:pt x="310134" y="1483360"/>
                </a:lnTo>
                <a:lnTo>
                  <a:pt x="350774" y="1470914"/>
                </a:lnTo>
                <a:lnTo>
                  <a:pt x="384175" y="1459865"/>
                </a:lnTo>
                <a:lnTo>
                  <a:pt x="417322" y="1451483"/>
                </a:lnTo>
                <a:lnTo>
                  <a:pt x="449325" y="1448816"/>
                </a:lnTo>
                <a:lnTo>
                  <a:pt x="462406" y="1451483"/>
                </a:lnTo>
                <a:lnTo>
                  <a:pt x="476885" y="1454404"/>
                </a:lnTo>
                <a:lnTo>
                  <a:pt x="513079" y="1477899"/>
                </a:lnTo>
                <a:lnTo>
                  <a:pt x="543560" y="1529207"/>
                </a:lnTo>
                <a:lnTo>
                  <a:pt x="553719" y="1552702"/>
                </a:lnTo>
                <a:lnTo>
                  <a:pt x="562355" y="1579118"/>
                </a:lnTo>
                <a:lnTo>
                  <a:pt x="568198" y="1609598"/>
                </a:lnTo>
                <a:lnTo>
                  <a:pt x="576834" y="1638808"/>
                </a:lnTo>
                <a:lnTo>
                  <a:pt x="582676" y="1673352"/>
                </a:lnTo>
                <a:lnTo>
                  <a:pt x="585597" y="1708023"/>
                </a:lnTo>
                <a:lnTo>
                  <a:pt x="586993" y="1745488"/>
                </a:lnTo>
                <a:lnTo>
                  <a:pt x="586993" y="1781556"/>
                </a:lnTo>
                <a:lnTo>
                  <a:pt x="586993" y="1818894"/>
                </a:lnTo>
                <a:lnTo>
                  <a:pt x="586993" y="1859153"/>
                </a:lnTo>
                <a:lnTo>
                  <a:pt x="582676" y="1896618"/>
                </a:lnTo>
                <a:lnTo>
                  <a:pt x="576834" y="1934083"/>
                </a:lnTo>
                <a:lnTo>
                  <a:pt x="571118" y="1971421"/>
                </a:lnTo>
                <a:lnTo>
                  <a:pt x="559435" y="2006219"/>
                </a:lnTo>
                <a:lnTo>
                  <a:pt x="549275" y="2040763"/>
                </a:lnTo>
                <a:lnTo>
                  <a:pt x="537717" y="2072640"/>
                </a:lnTo>
                <a:lnTo>
                  <a:pt x="982726" y="2072640"/>
                </a:lnTo>
                <a:lnTo>
                  <a:pt x="1027684" y="2058797"/>
                </a:lnTo>
                <a:lnTo>
                  <a:pt x="1064005" y="2046351"/>
                </a:lnTo>
                <a:lnTo>
                  <a:pt x="1097406" y="2026920"/>
                </a:lnTo>
                <a:lnTo>
                  <a:pt x="1127760" y="2008886"/>
                </a:lnTo>
                <a:lnTo>
                  <a:pt x="1149477" y="1986788"/>
                </a:lnTo>
                <a:lnTo>
                  <a:pt x="1172717" y="1963166"/>
                </a:lnTo>
                <a:lnTo>
                  <a:pt x="1185799" y="1939544"/>
                </a:lnTo>
                <a:lnTo>
                  <a:pt x="1197355" y="1914652"/>
                </a:lnTo>
                <a:lnTo>
                  <a:pt x="1206118" y="1888236"/>
                </a:lnTo>
                <a:lnTo>
                  <a:pt x="1209039" y="1861947"/>
                </a:lnTo>
                <a:lnTo>
                  <a:pt x="1209039" y="1835658"/>
                </a:lnTo>
                <a:lnTo>
                  <a:pt x="1203071" y="1812036"/>
                </a:lnTo>
                <a:lnTo>
                  <a:pt x="1194562" y="1784350"/>
                </a:lnTo>
                <a:lnTo>
                  <a:pt x="1179956" y="1760728"/>
                </a:lnTo>
                <a:lnTo>
                  <a:pt x="1166876" y="1737106"/>
                </a:lnTo>
                <a:lnTo>
                  <a:pt x="1143635" y="1715008"/>
                </a:lnTo>
                <a:lnTo>
                  <a:pt x="1124839" y="1691386"/>
                </a:lnTo>
                <a:lnTo>
                  <a:pt x="1107566" y="1667891"/>
                </a:lnTo>
                <a:lnTo>
                  <a:pt x="1097406" y="1641475"/>
                </a:lnTo>
                <a:lnTo>
                  <a:pt x="1085723" y="1612392"/>
                </a:lnTo>
                <a:lnTo>
                  <a:pt x="1082928" y="1581912"/>
                </a:lnTo>
                <a:lnTo>
                  <a:pt x="1082928" y="1552702"/>
                </a:lnTo>
                <a:lnTo>
                  <a:pt x="1094359" y="1494536"/>
                </a:lnTo>
                <a:lnTo>
                  <a:pt x="1124839" y="1441831"/>
                </a:lnTo>
                <a:lnTo>
                  <a:pt x="1136523" y="1430782"/>
                </a:lnTo>
                <a:lnTo>
                  <a:pt x="1149477" y="1416939"/>
                </a:lnTo>
                <a:lnTo>
                  <a:pt x="1161161" y="1407160"/>
                </a:lnTo>
                <a:lnTo>
                  <a:pt x="1177036" y="1398905"/>
                </a:lnTo>
                <a:lnTo>
                  <a:pt x="1191514" y="1390523"/>
                </a:lnTo>
                <a:lnTo>
                  <a:pt x="1227709" y="1375283"/>
                </a:lnTo>
                <a:lnTo>
                  <a:pt x="1266825" y="1364234"/>
                </a:lnTo>
                <a:lnTo>
                  <a:pt x="1314703" y="1358646"/>
                </a:lnTo>
                <a:lnTo>
                  <a:pt x="1339341" y="1358646"/>
                </a:lnTo>
                <a:lnTo>
                  <a:pt x="1367027" y="1358646"/>
                </a:lnTo>
                <a:lnTo>
                  <a:pt x="1414779" y="1367028"/>
                </a:lnTo>
                <a:lnTo>
                  <a:pt x="1455419" y="1379474"/>
                </a:lnTo>
                <a:lnTo>
                  <a:pt x="1491614" y="1396111"/>
                </a:lnTo>
                <a:lnTo>
                  <a:pt x="1506092" y="1407160"/>
                </a:lnTo>
                <a:lnTo>
                  <a:pt x="1520571" y="1416939"/>
                </a:lnTo>
                <a:lnTo>
                  <a:pt x="1530857" y="1430782"/>
                </a:lnTo>
                <a:lnTo>
                  <a:pt x="1542414" y="1444625"/>
                </a:lnTo>
                <a:lnTo>
                  <a:pt x="1551177" y="1457071"/>
                </a:lnTo>
                <a:lnTo>
                  <a:pt x="1564131" y="1488948"/>
                </a:lnTo>
                <a:lnTo>
                  <a:pt x="1572767" y="1518158"/>
                </a:lnTo>
                <a:lnTo>
                  <a:pt x="1575815" y="1550035"/>
                </a:lnTo>
                <a:lnTo>
                  <a:pt x="1575815" y="1581912"/>
                </a:lnTo>
                <a:lnTo>
                  <a:pt x="1561211" y="1645666"/>
                </a:lnTo>
                <a:lnTo>
                  <a:pt x="1539493" y="1696974"/>
                </a:lnTo>
                <a:lnTo>
                  <a:pt x="1506092" y="1734439"/>
                </a:lnTo>
                <a:lnTo>
                  <a:pt x="1488693" y="1746885"/>
                </a:lnTo>
                <a:lnTo>
                  <a:pt x="1472818" y="1766316"/>
                </a:lnTo>
                <a:lnTo>
                  <a:pt x="1450975" y="1806448"/>
                </a:lnTo>
                <a:lnTo>
                  <a:pt x="1436497" y="1850898"/>
                </a:lnTo>
                <a:lnTo>
                  <a:pt x="1433702" y="1875790"/>
                </a:lnTo>
                <a:lnTo>
                  <a:pt x="1433702" y="1902206"/>
                </a:lnTo>
                <a:lnTo>
                  <a:pt x="1448180" y="1949323"/>
                </a:lnTo>
                <a:lnTo>
                  <a:pt x="1475613" y="1997837"/>
                </a:lnTo>
                <a:lnTo>
                  <a:pt x="1523491" y="2038096"/>
                </a:lnTo>
                <a:lnTo>
                  <a:pt x="1590293" y="2072640"/>
                </a:lnTo>
                <a:lnTo>
                  <a:pt x="1606168" y="2075561"/>
                </a:lnTo>
                <a:lnTo>
                  <a:pt x="1648205" y="2083689"/>
                </a:lnTo>
                <a:lnTo>
                  <a:pt x="1709039" y="2093468"/>
                </a:lnTo>
                <a:lnTo>
                  <a:pt x="1790318" y="2104517"/>
                </a:lnTo>
                <a:lnTo>
                  <a:pt x="1835277" y="2110105"/>
                </a:lnTo>
                <a:lnTo>
                  <a:pt x="1878711" y="2112899"/>
                </a:lnTo>
                <a:lnTo>
                  <a:pt x="1926589" y="2115693"/>
                </a:lnTo>
                <a:lnTo>
                  <a:pt x="1975865" y="2115693"/>
                </a:lnTo>
                <a:lnTo>
                  <a:pt x="2023744" y="2115693"/>
                </a:lnTo>
                <a:lnTo>
                  <a:pt x="2074417" y="2112899"/>
                </a:lnTo>
                <a:lnTo>
                  <a:pt x="2117979" y="2104517"/>
                </a:lnTo>
                <a:lnTo>
                  <a:pt x="2165730" y="2096262"/>
                </a:lnTo>
                <a:lnTo>
                  <a:pt x="2151253" y="2050542"/>
                </a:lnTo>
                <a:lnTo>
                  <a:pt x="2144014" y="1995043"/>
                </a:lnTo>
                <a:lnTo>
                  <a:pt x="2141092" y="1931289"/>
                </a:lnTo>
                <a:lnTo>
                  <a:pt x="2141092" y="1861947"/>
                </a:lnTo>
                <a:lnTo>
                  <a:pt x="2144014" y="1792605"/>
                </a:lnTo>
                <a:lnTo>
                  <a:pt x="2148331" y="1723263"/>
                </a:lnTo>
                <a:lnTo>
                  <a:pt x="2157094" y="1659509"/>
                </a:lnTo>
                <a:lnTo>
                  <a:pt x="2165730" y="1604010"/>
                </a:lnTo>
                <a:lnTo>
                  <a:pt x="2180336" y="1561084"/>
                </a:lnTo>
                <a:lnTo>
                  <a:pt x="2204974" y="1532001"/>
                </a:lnTo>
                <a:lnTo>
                  <a:pt x="2257043" y="1512570"/>
                </a:lnTo>
                <a:lnTo>
                  <a:pt x="2277237" y="1512570"/>
                </a:lnTo>
                <a:lnTo>
                  <a:pt x="2296160" y="1515364"/>
                </a:lnTo>
                <a:lnTo>
                  <a:pt x="2316606" y="1520825"/>
                </a:lnTo>
                <a:lnTo>
                  <a:pt x="2338197" y="1529207"/>
                </a:lnTo>
                <a:lnTo>
                  <a:pt x="2357119" y="1540256"/>
                </a:lnTo>
                <a:lnTo>
                  <a:pt x="2380361" y="1550035"/>
                </a:lnTo>
                <a:lnTo>
                  <a:pt x="2399029" y="1563878"/>
                </a:lnTo>
                <a:lnTo>
                  <a:pt x="2419477" y="1579118"/>
                </a:lnTo>
                <a:lnTo>
                  <a:pt x="2435352" y="1598549"/>
                </a:lnTo>
                <a:lnTo>
                  <a:pt x="2452751" y="1613789"/>
                </a:lnTo>
                <a:lnTo>
                  <a:pt x="2474467" y="1627632"/>
                </a:lnTo>
                <a:lnTo>
                  <a:pt x="2496185" y="1638808"/>
                </a:lnTo>
                <a:lnTo>
                  <a:pt x="2522347" y="1645666"/>
                </a:lnTo>
                <a:lnTo>
                  <a:pt x="2546985" y="1648460"/>
                </a:lnTo>
                <a:lnTo>
                  <a:pt x="2571623" y="1651254"/>
                </a:lnTo>
                <a:lnTo>
                  <a:pt x="2625343" y="1644269"/>
                </a:lnTo>
                <a:lnTo>
                  <a:pt x="2674620" y="1622044"/>
                </a:lnTo>
                <a:lnTo>
                  <a:pt x="2716656" y="1587500"/>
                </a:lnTo>
                <a:lnTo>
                  <a:pt x="2736977" y="1566672"/>
                </a:lnTo>
                <a:lnTo>
                  <a:pt x="2749930" y="1540256"/>
                </a:lnTo>
                <a:lnTo>
                  <a:pt x="2761615" y="1511173"/>
                </a:lnTo>
                <a:lnTo>
                  <a:pt x="2770378" y="1476502"/>
                </a:lnTo>
                <a:lnTo>
                  <a:pt x="2770378" y="1457071"/>
                </a:lnTo>
                <a:lnTo>
                  <a:pt x="2770378" y="1441831"/>
                </a:lnTo>
                <a:lnTo>
                  <a:pt x="2770378" y="1422400"/>
                </a:lnTo>
                <a:lnTo>
                  <a:pt x="2767329" y="1407160"/>
                </a:lnTo>
                <a:lnTo>
                  <a:pt x="2747136" y="1361440"/>
                </a:lnTo>
                <a:lnTo>
                  <a:pt x="2719451" y="1321308"/>
                </a:lnTo>
                <a:lnTo>
                  <a:pt x="2668778" y="1281049"/>
                </a:lnTo>
                <a:lnTo>
                  <a:pt x="2610866" y="1254633"/>
                </a:lnTo>
                <a:lnTo>
                  <a:pt x="2549905" y="1243584"/>
                </a:lnTo>
                <a:lnTo>
                  <a:pt x="2519426" y="1246378"/>
                </a:lnTo>
                <a:lnTo>
                  <a:pt x="2465831" y="1263015"/>
                </a:lnTo>
                <a:lnTo>
                  <a:pt x="2435352" y="1286510"/>
                </a:lnTo>
                <a:lnTo>
                  <a:pt x="2425191" y="1297686"/>
                </a:lnTo>
                <a:lnTo>
                  <a:pt x="2388997" y="1335151"/>
                </a:lnTo>
                <a:lnTo>
                  <a:pt x="2346960" y="1353185"/>
                </a:lnTo>
                <a:lnTo>
                  <a:pt x="2304923" y="1358646"/>
                </a:lnTo>
                <a:lnTo>
                  <a:pt x="2283205" y="1355852"/>
                </a:lnTo>
                <a:lnTo>
                  <a:pt x="2244090" y="1343406"/>
                </a:lnTo>
                <a:lnTo>
                  <a:pt x="2207767" y="1323975"/>
                </a:lnTo>
                <a:lnTo>
                  <a:pt x="2183129" y="1297686"/>
                </a:lnTo>
                <a:lnTo>
                  <a:pt x="2171573" y="1283843"/>
                </a:lnTo>
                <a:lnTo>
                  <a:pt x="2165730" y="1271397"/>
                </a:lnTo>
                <a:lnTo>
                  <a:pt x="2165730" y="1257427"/>
                </a:lnTo>
                <a:lnTo>
                  <a:pt x="2165730" y="1211707"/>
                </a:lnTo>
                <a:lnTo>
                  <a:pt x="2165730" y="560070"/>
                </a:lnTo>
                <a:lnTo>
                  <a:pt x="2138172" y="575310"/>
                </a:lnTo>
                <a:lnTo>
                  <a:pt x="2071497" y="603123"/>
                </a:lnTo>
                <a:lnTo>
                  <a:pt x="2032380" y="609981"/>
                </a:lnTo>
                <a:lnTo>
                  <a:pt x="1993138" y="615569"/>
                </a:lnTo>
                <a:lnTo>
                  <a:pt x="1951227" y="618236"/>
                </a:lnTo>
                <a:lnTo>
                  <a:pt x="1906142" y="621157"/>
                </a:lnTo>
                <a:lnTo>
                  <a:pt x="1865629" y="621157"/>
                </a:lnTo>
                <a:lnTo>
                  <a:pt x="1820672" y="618236"/>
                </a:lnTo>
                <a:lnTo>
                  <a:pt x="1775840" y="612775"/>
                </a:lnTo>
                <a:lnTo>
                  <a:pt x="1733677" y="607187"/>
                </a:lnTo>
                <a:lnTo>
                  <a:pt x="1693164" y="600329"/>
                </a:lnTo>
                <a:lnTo>
                  <a:pt x="1654048" y="591947"/>
                </a:lnTo>
                <a:lnTo>
                  <a:pt x="1584325" y="569849"/>
                </a:lnTo>
                <a:lnTo>
                  <a:pt x="1553972" y="560070"/>
                </a:lnTo>
                <a:lnTo>
                  <a:pt x="1530857" y="549021"/>
                </a:lnTo>
                <a:lnTo>
                  <a:pt x="1511935" y="537972"/>
                </a:lnTo>
                <a:lnTo>
                  <a:pt x="1494536" y="528193"/>
                </a:lnTo>
                <a:lnTo>
                  <a:pt x="1481454" y="517144"/>
                </a:lnTo>
                <a:lnTo>
                  <a:pt x="1469898" y="505968"/>
                </a:lnTo>
                <a:lnTo>
                  <a:pt x="1461135" y="496316"/>
                </a:lnTo>
                <a:lnTo>
                  <a:pt x="1458340" y="482473"/>
                </a:lnTo>
                <a:lnTo>
                  <a:pt x="1455419" y="471297"/>
                </a:lnTo>
                <a:lnTo>
                  <a:pt x="1455419" y="458850"/>
                </a:lnTo>
                <a:lnTo>
                  <a:pt x="1458340" y="445008"/>
                </a:lnTo>
                <a:lnTo>
                  <a:pt x="1466977" y="429768"/>
                </a:lnTo>
                <a:lnTo>
                  <a:pt x="1475613" y="413131"/>
                </a:lnTo>
                <a:lnTo>
                  <a:pt x="1500251" y="378460"/>
                </a:lnTo>
                <a:lnTo>
                  <a:pt x="1536573" y="340995"/>
                </a:lnTo>
                <a:lnTo>
                  <a:pt x="1556892" y="317500"/>
                </a:lnTo>
                <a:lnTo>
                  <a:pt x="1569974" y="293877"/>
                </a:lnTo>
                <a:lnTo>
                  <a:pt x="1581530" y="267588"/>
                </a:lnTo>
                <a:lnTo>
                  <a:pt x="1590293" y="236982"/>
                </a:lnTo>
                <a:lnTo>
                  <a:pt x="1594612" y="210693"/>
                </a:lnTo>
                <a:lnTo>
                  <a:pt x="1594612" y="181610"/>
                </a:lnTo>
                <a:lnTo>
                  <a:pt x="1581530" y="126111"/>
                </a:lnTo>
                <a:lnTo>
                  <a:pt x="1551177" y="74802"/>
                </a:lnTo>
                <a:lnTo>
                  <a:pt x="1539493" y="65150"/>
                </a:lnTo>
                <a:lnTo>
                  <a:pt x="1527937" y="53975"/>
                </a:lnTo>
                <a:lnTo>
                  <a:pt x="1514855" y="42925"/>
                </a:lnTo>
                <a:lnTo>
                  <a:pt x="1500251" y="34671"/>
                </a:lnTo>
                <a:lnTo>
                  <a:pt x="1484376" y="27686"/>
                </a:lnTo>
                <a:lnTo>
                  <a:pt x="1466977" y="19431"/>
                </a:lnTo>
                <a:lnTo>
                  <a:pt x="1448180" y="13843"/>
                </a:lnTo>
                <a:lnTo>
                  <a:pt x="1427861" y="8382"/>
                </a:lnTo>
                <a:lnTo>
                  <a:pt x="1406143" y="2794"/>
                </a:lnTo>
                <a:lnTo>
                  <a:pt x="1384427" y="0"/>
                </a:lnTo>
                <a:lnTo>
                  <a:pt x="1361186" y="0"/>
                </a:lnTo>
                <a:lnTo>
                  <a:pt x="1333627" y="0"/>
                </a:lnTo>
                <a:lnTo>
                  <a:pt x="1314703" y="0"/>
                </a:lnTo>
                <a:lnTo>
                  <a:pt x="1291463" y="2794"/>
                </a:lnTo>
                <a:lnTo>
                  <a:pt x="1275588" y="5461"/>
                </a:lnTo>
                <a:lnTo>
                  <a:pt x="1255394" y="11049"/>
                </a:lnTo>
                <a:lnTo>
                  <a:pt x="1242187" y="19431"/>
                </a:lnTo>
                <a:lnTo>
                  <a:pt x="1224914" y="24892"/>
                </a:lnTo>
                <a:lnTo>
                  <a:pt x="1211834" y="34671"/>
                </a:lnTo>
                <a:lnTo>
                  <a:pt x="1200277" y="42925"/>
                </a:lnTo>
                <a:lnTo>
                  <a:pt x="1188592" y="53975"/>
                </a:lnTo>
                <a:lnTo>
                  <a:pt x="1161161" y="88646"/>
                </a:lnTo>
                <a:lnTo>
                  <a:pt x="1142238" y="144145"/>
                </a:lnTo>
                <a:lnTo>
                  <a:pt x="1139316" y="173227"/>
                </a:lnTo>
                <a:lnTo>
                  <a:pt x="1139316" y="205105"/>
                </a:lnTo>
                <a:lnTo>
                  <a:pt x="1149477" y="267588"/>
                </a:lnTo>
                <a:lnTo>
                  <a:pt x="1175639" y="328549"/>
                </a:lnTo>
                <a:lnTo>
                  <a:pt x="1213230" y="378460"/>
                </a:lnTo>
                <a:lnTo>
                  <a:pt x="1227709" y="397891"/>
                </a:lnTo>
                <a:lnTo>
                  <a:pt x="1239392" y="415925"/>
                </a:lnTo>
                <a:lnTo>
                  <a:pt x="1246631" y="435356"/>
                </a:lnTo>
                <a:lnTo>
                  <a:pt x="1252347" y="453263"/>
                </a:lnTo>
                <a:lnTo>
                  <a:pt x="1252347" y="471297"/>
                </a:lnTo>
                <a:lnTo>
                  <a:pt x="1245235" y="508762"/>
                </a:lnTo>
                <a:lnTo>
                  <a:pt x="1206118" y="549021"/>
                </a:lnTo>
                <a:lnTo>
                  <a:pt x="1161161" y="562863"/>
                </a:lnTo>
                <a:lnTo>
                  <a:pt x="1133602" y="562863"/>
                </a:lnTo>
                <a:lnTo>
                  <a:pt x="1100201" y="560070"/>
                </a:lnTo>
                <a:lnTo>
                  <a:pt x="1066800" y="551814"/>
                </a:lnTo>
                <a:lnTo>
                  <a:pt x="1027684" y="537972"/>
                </a:lnTo>
                <a:lnTo>
                  <a:pt x="1004569" y="530987"/>
                </a:lnTo>
                <a:lnTo>
                  <a:pt x="979931" y="525399"/>
                </a:lnTo>
                <a:lnTo>
                  <a:pt x="952373" y="519938"/>
                </a:lnTo>
                <a:lnTo>
                  <a:pt x="927735" y="517144"/>
                </a:lnTo>
                <a:lnTo>
                  <a:pt x="865377" y="517144"/>
                </a:lnTo>
                <a:lnTo>
                  <a:pt x="804544" y="519938"/>
                </a:lnTo>
                <a:lnTo>
                  <a:pt x="740790" y="525399"/>
                </a:lnTo>
                <a:lnTo>
                  <a:pt x="673988" y="536448"/>
                </a:lnTo>
                <a:lnTo>
                  <a:pt x="607313" y="546226"/>
                </a:lnTo>
                <a:lnTo>
                  <a:pt x="543560" y="560070"/>
                </a:lnTo>
                <a:lnTo>
                  <a:pt x="537717" y="575310"/>
                </a:lnTo>
                <a:lnTo>
                  <a:pt x="537717" y="604393"/>
                </a:lnTo>
                <a:lnTo>
                  <a:pt x="537717" y="639191"/>
                </a:lnTo>
                <a:lnTo>
                  <a:pt x="540638" y="679323"/>
                </a:lnTo>
                <a:lnTo>
                  <a:pt x="552196" y="774954"/>
                </a:lnTo>
                <a:lnTo>
                  <a:pt x="562355" y="881761"/>
                </a:lnTo>
                <a:lnTo>
                  <a:pt x="568198" y="935863"/>
                </a:lnTo>
                <a:lnTo>
                  <a:pt x="571118" y="988568"/>
                </a:lnTo>
                <a:lnTo>
                  <a:pt x="573913" y="1039749"/>
                </a:lnTo>
                <a:lnTo>
                  <a:pt x="576834" y="1084072"/>
                </a:lnTo>
                <a:lnTo>
                  <a:pt x="573913" y="1127125"/>
                </a:lnTo>
                <a:lnTo>
                  <a:pt x="568198" y="1161796"/>
                </a:lnTo>
                <a:lnTo>
                  <a:pt x="562355" y="1177036"/>
                </a:lnTo>
                <a:lnTo>
                  <a:pt x="556640" y="1190879"/>
                </a:lnTo>
                <a:lnTo>
                  <a:pt x="552196" y="1202055"/>
                </a:lnTo>
                <a:lnTo>
                  <a:pt x="543560" y="1208913"/>
                </a:lnTo>
                <a:close/>
              </a:path>
            </a:pathLst>
          </a:custGeom>
          <a:ln w="571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2863595" y="3023616"/>
            <a:ext cx="1723644" cy="277520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2792222" y="2975317"/>
            <a:ext cx="1664335" cy="2705100"/>
          </a:xfrm>
          <a:custGeom>
            <a:avLst/>
            <a:gdLst/>
            <a:ahLst/>
            <a:cxnLst/>
            <a:rect l="l" t="t" r="r" b="b"/>
            <a:pathLst>
              <a:path w="1664335" h="2705100">
                <a:moveTo>
                  <a:pt x="1066418" y="2082800"/>
                </a:moveTo>
                <a:lnTo>
                  <a:pt x="451357" y="2082800"/>
                </a:lnTo>
                <a:lnTo>
                  <a:pt x="514223" y="2095500"/>
                </a:lnTo>
                <a:lnTo>
                  <a:pt x="560958" y="2095500"/>
                </a:lnTo>
                <a:lnTo>
                  <a:pt x="645667" y="2120900"/>
                </a:lnTo>
                <a:lnTo>
                  <a:pt x="679323" y="2133600"/>
                </a:lnTo>
                <a:lnTo>
                  <a:pt x="709929" y="2146300"/>
                </a:lnTo>
                <a:lnTo>
                  <a:pt x="731901" y="2159000"/>
                </a:lnTo>
                <a:lnTo>
                  <a:pt x="749426" y="2184400"/>
                </a:lnTo>
                <a:lnTo>
                  <a:pt x="762507" y="2197100"/>
                </a:lnTo>
                <a:lnTo>
                  <a:pt x="774191" y="2209800"/>
                </a:lnTo>
                <a:lnTo>
                  <a:pt x="777239" y="2235200"/>
                </a:lnTo>
                <a:lnTo>
                  <a:pt x="780033" y="2247900"/>
                </a:lnTo>
                <a:lnTo>
                  <a:pt x="777239" y="2273300"/>
                </a:lnTo>
                <a:lnTo>
                  <a:pt x="771270" y="2286000"/>
                </a:lnTo>
                <a:lnTo>
                  <a:pt x="762507" y="2311400"/>
                </a:lnTo>
                <a:lnTo>
                  <a:pt x="752348" y="2324100"/>
                </a:lnTo>
                <a:lnTo>
                  <a:pt x="737742" y="2336800"/>
                </a:lnTo>
                <a:lnTo>
                  <a:pt x="721613" y="2349500"/>
                </a:lnTo>
                <a:lnTo>
                  <a:pt x="704088" y="2374900"/>
                </a:lnTo>
                <a:lnTo>
                  <a:pt x="691006" y="2400300"/>
                </a:lnTo>
                <a:lnTo>
                  <a:pt x="679323" y="2425700"/>
                </a:lnTo>
                <a:lnTo>
                  <a:pt x="673480" y="2451100"/>
                </a:lnTo>
                <a:lnTo>
                  <a:pt x="670432" y="2489200"/>
                </a:lnTo>
                <a:lnTo>
                  <a:pt x="670432" y="2514600"/>
                </a:lnTo>
                <a:lnTo>
                  <a:pt x="676401" y="2552700"/>
                </a:lnTo>
                <a:lnTo>
                  <a:pt x="698245" y="2603500"/>
                </a:lnTo>
                <a:lnTo>
                  <a:pt x="734822" y="2654300"/>
                </a:lnTo>
                <a:lnTo>
                  <a:pt x="761111" y="2679700"/>
                </a:lnTo>
                <a:lnTo>
                  <a:pt x="774191" y="2679700"/>
                </a:lnTo>
                <a:lnTo>
                  <a:pt x="791717" y="2692400"/>
                </a:lnTo>
                <a:lnTo>
                  <a:pt x="804926" y="2692400"/>
                </a:lnTo>
                <a:lnTo>
                  <a:pt x="822451" y="2705100"/>
                </a:lnTo>
                <a:lnTo>
                  <a:pt x="978788" y="2705100"/>
                </a:lnTo>
                <a:lnTo>
                  <a:pt x="1012316" y="2692400"/>
                </a:lnTo>
                <a:lnTo>
                  <a:pt x="1040129" y="2667000"/>
                </a:lnTo>
                <a:lnTo>
                  <a:pt x="1066418" y="2654300"/>
                </a:lnTo>
                <a:lnTo>
                  <a:pt x="1088263" y="2628900"/>
                </a:lnTo>
                <a:lnTo>
                  <a:pt x="1108837" y="2603500"/>
                </a:lnTo>
                <a:lnTo>
                  <a:pt x="1118997" y="2578100"/>
                </a:lnTo>
                <a:lnTo>
                  <a:pt x="1130680" y="2552700"/>
                </a:lnTo>
                <a:lnTo>
                  <a:pt x="1136523" y="2501900"/>
                </a:lnTo>
                <a:lnTo>
                  <a:pt x="1130680" y="2476500"/>
                </a:lnTo>
                <a:lnTo>
                  <a:pt x="1121917" y="2451100"/>
                </a:lnTo>
                <a:lnTo>
                  <a:pt x="1108837" y="2413000"/>
                </a:lnTo>
                <a:lnTo>
                  <a:pt x="1091183" y="2387600"/>
                </a:lnTo>
                <a:lnTo>
                  <a:pt x="1069339" y="2362200"/>
                </a:lnTo>
                <a:lnTo>
                  <a:pt x="1048765" y="2349500"/>
                </a:lnTo>
                <a:lnTo>
                  <a:pt x="1032763" y="2324100"/>
                </a:lnTo>
                <a:lnTo>
                  <a:pt x="1021079" y="2298700"/>
                </a:lnTo>
                <a:lnTo>
                  <a:pt x="1012316" y="2273300"/>
                </a:lnTo>
                <a:lnTo>
                  <a:pt x="1006475" y="2247900"/>
                </a:lnTo>
                <a:lnTo>
                  <a:pt x="1006475" y="2197100"/>
                </a:lnTo>
                <a:lnTo>
                  <a:pt x="1018158" y="2146300"/>
                </a:lnTo>
                <a:lnTo>
                  <a:pt x="1026922" y="2120900"/>
                </a:lnTo>
                <a:lnTo>
                  <a:pt x="1038605" y="2108200"/>
                </a:lnTo>
                <a:lnTo>
                  <a:pt x="1051814" y="2095500"/>
                </a:lnTo>
                <a:lnTo>
                  <a:pt x="1066418" y="2082800"/>
                </a:lnTo>
                <a:close/>
              </a:path>
              <a:path w="1664335" h="2705100">
                <a:moveTo>
                  <a:pt x="157733" y="1536700"/>
                </a:moveTo>
                <a:lnTo>
                  <a:pt x="99313" y="1536700"/>
                </a:lnTo>
                <a:lnTo>
                  <a:pt x="81787" y="1549400"/>
                </a:lnTo>
                <a:lnTo>
                  <a:pt x="51180" y="1574800"/>
                </a:lnTo>
                <a:lnTo>
                  <a:pt x="26288" y="1625600"/>
                </a:lnTo>
                <a:lnTo>
                  <a:pt x="8762" y="1752600"/>
                </a:lnTo>
                <a:lnTo>
                  <a:pt x="2920" y="1816100"/>
                </a:lnTo>
                <a:lnTo>
                  <a:pt x="0" y="1879600"/>
                </a:lnTo>
                <a:lnTo>
                  <a:pt x="0" y="1955800"/>
                </a:lnTo>
                <a:lnTo>
                  <a:pt x="2920" y="2019300"/>
                </a:lnTo>
                <a:lnTo>
                  <a:pt x="5841" y="2044700"/>
                </a:lnTo>
                <a:lnTo>
                  <a:pt x="17525" y="2095500"/>
                </a:lnTo>
                <a:lnTo>
                  <a:pt x="26288" y="2120900"/>
                </a:lnTo>
                <a:lnTo>
                  <a:pt x="75945" y="2108200"/>
                </a:lnTo>
                <a:lnTo>
                  <a:pt x="143128" y="2095500"/>
                </a:lnTo>
                <a:lnTo>
                  <a:pt x="298069" y="2095500"/>
                </a:lnTo>
                <a:lnTo>
                  <a:pt x="379856" y="2082800"/>
                </a:lnTo>
                <a:lnTo>
                  <a:pt x="1066418" y="2082800"/>
                </a:lnTo>
                <a:lnTo>
                  <a:pt x="1082420" y="2070100"/>
                </a:lnTo>
                <a:lnTo>
                  <a:pt x="1099947" y="2057400"/>
                </a:lnTo>
                <a:lnTo>
                  <a:pt x="1624456" y="2057400"/>
                </a:lnTo>
                <a:lnTo>
                  <a:pt x="1634616" y="2032000"/>
                </a:lnTo>
                <a:lnTo>
                  <a:pt x="1646301" y="1993900"/>
                </a:lnTo>
                <a:lnTo>
                  <a:pt x="1663827" y="1879600"/>
                </a:lnTo>
                <a:lnTo>
                  <a:pt x="1663827" y="1765300"/>
                </a:lnTo>
                <a:lnTo>
                  <a:pt x="1661032" y="1727200"/>
                </a:lnTo>
                <a:lnTo>
                  <a:pt x="1655064" y="1701800"/>
                </a:lnTo>
                <a:lnTo>
                  <a:pt x="1651253" y="1676400"/>
                </a:lnTo>
                <a:lnTo>
                  <a:pt x="410463" y="1676400"/>
                </a:lnTo>
                <a:lnTo>
                  <a:pt x="384175" y="1663700"/>
                </a:lnTo>
                <a:lnTo>
                  <a:pt x="359409" y="1663700"/>
                </a:lnTo>
                <a:lnTo>
                  <a:pt x="337438" y="1651000"/>
                </a:lnTo>
                <a:lnTo>
                  <a:pt x="314070" y="1638300"/>
                </a:lnTo>
                <a:lnTo>
                  <a:pt x="298069" y="1625600"/>
                </a:lnTo>
                <a:lnTo>
                  <a:pt x="280415" y="1600200"/>
                </a:lnTo>
                <a:lnTo>
                  <a:pt x="261492" y="1587500"/>
                </a:lnTo>
                <a:lnTo>
                  <a:pt x="241045" y="1574800"/>
                </a:lnTo>
                <a:lnTo>
                  <a:pt x="219075" y="1562100"/>
                </a:lnTo>
                <a:lnTo>
                  <a:pt x="200151" y="1549400"/>
                </a:lnTo>
                <a:lnTo>
                  <a:pt x="176656" y="1549400"/>
                </a:lnTo>
                <a:lnTo>
                  <a:pt x="157733" y="1536700"/>
                </a:lnTo>
                <a:close/>
              </a:path>
              <a:path w="1664335" h="2705100">
                <a:moveTo>
                  <a:pt x="1624456" y="2057400"/>
                </a:moveTo>
                <a:lnTo>
                  <a:pt x="1183258" y="2057400"/>
                </a:lnTo>
                <a:lnTo>
                  <a:pt x="1237233" y="2070100"/>
                </a:lnTo>
                <a:lnTo>
                  <a:pt x="1298702" y="2082800"/>
                </a:lnTo>
                <a:lnTo>
                  <a:pt x="1444752" y="2082800"/>
                </a:lnTo>
                <a:lnTo>
                  <a:pt x="1526539" y="2095500"/>
                </a:lnTo>
                <a:lnTo>
                  <a:pt x="1609852" y="2095500"/>
                </a:lnTo>
                <a:lnTo>
                  <a:pt x="1624456" y="2057400"/>
                </a:lnTo>
                <a:close/>
              </a:path>
              <a:path w="1664335" h="2705100">
                <a:moveTo>
                  <a:pt x="1088263" y="1270000"/>
                </a:moveTo>
                <a:lnTo>
                  <a:pt x="444119" y="1270000"/>
                </a:lnTo>
                <a:lnTo>
                  <a:pt x="505460" y="1295400"/>
                </a:lnTo>
                <a:lnTo>
                  <a:pt x="560958" y="1320800"/>
                </a:lnTo>
                <a:lnTo>
                  <a:pt x="584326" y="1346200"/>
                </a:lnTo>
                <a:lnTo>
                  <a:pt x="603376" y="1371600"/>
                </a:lnTo>
                <a:lnTo>
                  <a:pt x="612013" y="1384300"/>
                </a:lnTo>
                <a:lnTo>
                  <a:pt x="620776" y="1397000"/>
                </a:lnTo>
                <a:lnTo>
                  <a:pt x="625220" y="1422400"/>
                </a:lnTo>
                <a:lnTo>
                  <a:pt x="631063" y="1435100"/>
                </a:lnTo>
                <a:lnTo>
                  <a:pt x="633983" y="1447800"/>
                </a:lnTo>
                <a:lnTo>
                  <a:pt x="633983" y="1498600"/>
                </a:lnTo>
                <a:lnTo>
                  <a:pt x="625220" y="1536700"/>
                </a:lnTo>
                <a:lnTo>
                  <a:pt x="615061" y="1562100"/>
                </a:lnTo>
                <a:lnTo>
                  <a:pt x="600455" y="1587500"/>
                </a:lnTo>
                <a:lnTo>
                  <a:pt x="581405" y="1612900"/>
                </a:lnTo>
                <a:lnTo>
                  <a:pt x="560958" y="1625600"/>
                </a:lnTo>
                <a:lnTo>
                  <a:pt x="538988" y="1651000"/>
                </a:lnTo>
                <a:lnTo>
                  <a:pt x="514223" y="1651000"/>
                </a:lnTo>
                <a:lnTo>
                  <a:pt x="487933" y="1663700"/>
                </a:lnTo>
                <a:lnTo>
                  <a:pt x="463041" y="1676400"/>
                </a:lnTo>
                <a:lnTo>
                  <a:pt x="1651253" y="1676400"/>
                </a:lnTo>
                <a:lnTo>
                  <a:pt x="1649349" y="1663700"/>
                </a:lnTo>
                <a:lnTo>
                  <a:pt x="1643379" y="1625600"/>
                </a:lnTo>
                <a:lnTo>
                  <a:pt x="1634616" y="1600200"/>
                </a:lnTo>
                <a:lnTo>
                  <a:pt x="1627377" y="1574800"/>
                </a:lnTo>
                <a:lnTo>
                  <a:pt x="1618614" y="1549400"/>
                </a:lnTo>
                <a:lnTo>
                  <a:pt x="1609852" y="1536700"/>
                </a:lnTo>
                <a:lnTo>
                  <a:pt x="1604009" y="1524000"/>
                </a:lnTo>
                <a:lnTo>
                  <a:pt x="1192022" y="1524000"/>
                </a:lnTo>
                <a:lnTo>
                  <a:pt x="1178940" y="1511300"/>
                </a:lnTo>
                <a:lnTo>
                  <a:pt x="1164208" y="1511300"/>
                </a:lnTo>
                <a:lnTo>
                  <a:pt x="1149603" y="1498600"/>
                </a:lnTo>
                <a:lnTo>
                  <a:pt x="1127760" y="1485900"/>
                </a:lnTo>
                <a:lnTo>
                  <a:pt x="1108837" y="1460500"/>
                </a:lnTo>
                <a:lnTo>
                  <a:pt x="1094104" y="1435100"/>
                </a:lnTo>
                <a:lnTo>
                  <a:pt x="1082420" y="1409700"/>
                </a:lnTo>
                <a:lnTo>
                  <a:pt x="1076578" y="1384300"/>
                </a:lnTo>
                <a:lnTo>
                  <a:pt x="1072261" y="1358900"/>
                </a:lnTo>
                <a:lnTo>
                  <a:pt x="1072261" y="1333500"/>
                </a:lnTo>
                <a:lnTo>
                  <a:pt x="1075181" y="1308100"/>
                </a:lnTo>
                <a:lnTo>
                  <a:pt x="1079500" y="1295400"/>
                </a:lnTo>
                <a:lnTo>
                  <a:pt x="1088263" y="1270000"/>
                </a:lnTo>
                <a:close/>
              </a:path>
              <a:path w="1664335" h="2705100">
                <a:moveTo>
                  <a:pt x="1536827" y="1473200"/>
                </a:moveTo>
                <a:lnTo>
                  <a:pt x="1491488" y="1473200"/>
                </a:lnTo>
                <a:lnTo>
                  <a:pt x="1457832" y="1485900"/>
                </a:lnTo>
                <a:lnTo>
                  <a:pt x="1422780" y="1498600"/>
                </a:lnTo>
                <a:lnTo>
                  <a:pt x="1383411" y="1511300"/>
                </a:lnTo>
                <a:lnTo>
                  <a:pt x="1357122" y="1511300"/>
                </a:lnTo>
                <a:lnTo>
                  <a:pt x="1332229" y="1524000"/>
                </a:lnTo>
                <a:lnTo>
                  <a:pt x="1604009" y="1524000"/>
                </a:lnTo>
                <a:lnTo>
                  <a:pt x="1598167" y="1511300"/>
                </a:lnTo>
                <a:lnTo>
                  <a:pt x="1587880" y="1498600"/>
                </a:lnTo>
                <a:lnTo>
                  <a:pt x="1576197" y="1498600"/>
                </a:lnTo>
                <a:lnTo>
                  <a:pt x="1561591" y="1485900"/>
                </a:lnTo>
                <a:lnTo>
                  <a:pt x="1551431" y="1485900"/>
                </a:lnTo>
                <a:lnTo>
                  <a:pt x="1536827" y="1473200"/>
                </a:lnTo>
                <a:close/>
              </a:path>
              <a:path w="1664335" h="2705100">
                <a:moveTo>
                  <a:pt x="26288" y="584200"/>
                </a:moveTo>
                <a:lnTo>
                  <a:pt x="26288" y="1282700"/>
                </a:lnTo>
                <a:lnTo>
                  <a:pt x="29209" y="1295400"/>
                </a:lnTo>
                <a:lnTo>
                  <a:pt x="53975" y="1333500"/>
                </a:lnTo>
                <a:lnTo>
                  <a:pt x="84708" y="1358900"/>
                </a:lnTo>
                <a:lnTo>
                  <a:pt x="103631" y="1371600"/>
                </a:lnTo>
                <a:lnTo>
                  <a:pt x="124205" y="1371600"/>
                </a:lnTo>
                <a:lnTo>
                  <a:pt x="143128" y="1384300"/>
                </a:lnTo>
                <a:lnTo>
                  <a:pt x="207390" y="1384300"/>
                </a:lnTo>
                <a:lnTo>
                  <a:pt x="230758" y="1371600"/>
                </a:lnTo>
                <a:lnTo>
                  <a:pt x="249808" y="1358900"/>
                </a:lnTo>
                <a:lnTo>
                  <a:pt x="270255" y="1346200"/>
                </a:lnTo>
                <a:lnTo>
                  <a:pt x="286257" y="1320800"/>
                </a:lnTo>
                <a:lnTo>
                  <a:pt x="295147" y="1308100"/>
                </a:lnTo>
                <a:lnTo>
                  <a:pt x="306831" y="1308100"/>
                </a:lnTo>
                <a:lnTo>
                  <a:pt x="316991" y="1295400"/>
                </a:lnTo>
                <a:lnTo>
                  <a:pt x="328675" y="1282700"/>
                </a:lnTo>
                <a:lnTo>
                  <a:pt x="353567" y="1282700"/>
                </a:lnTo>
                <a:lnTo>
                  <a:pt x="381253" y="1270000"/>
                </a:lnTo>
                <a:lnTo>
                  <a:pt x="1088263" y="1270000"/>
                </a:lnTo>
                <a:lnTo>
                  <a:pt x="1105789" y="1244600"/>
                </a:lnTo>
                <a:lnTo>
                  <a:pt x="1124839" y="1231900"/>
                </a:lnTo>
                <a:lnTo>
                  <a:pt x="1142364" y="1206500"/>
                </a:lnTo>
                <a:lnTo>
                  <a:pt x="1161288" y="1193800"/>
                </a:lnTo>
                <a:lnTo>
                  <a:pt x="1178940" y="1181100"/>
                </a:lnTo>
                <a:lnTo>
                  <a:pt x="1194942" y="1181100"/>
                </a:lnTo>
                <a:lnTo>
                  <a:pt x="1213992" y="1168400"/>
                </a:lnTo>
                <a:lnTo>
                  <a:pt x="1231518" y="1168400"/>
                </a:lnTo>
                <a:lnTo>
                  <a:pt x="1248917" y="1155700"/>
                </a:lnTo>
                <a:lnTo>
                  <a:pt x="1649349" y="1155700"/>
                </a:lnTo>
                <a:lnTo>
                  <a:pt x="1649349" y="1066800"/>
                </a:lnTo>
                <a:lnTo>
                  <a:pt x="1646301" y="1016000"/>
                </a:lnTo>
                <a:lnTo>
                  <a:pt x="1643379" y="965200"/>
                </a:lnTo>
                <a:lnTo>
                  <a:pt x="1637664" y="914400"/>
                </a:lnTo>
                <a:lnTo>
                  <a:pt x="1627377" y="800100"/>
                </a:lnTo>
                <a:lnTo>
                  <a:pt x="1615693" y="711200"/>
                </a:lnTo>
                <a:lnTo>
                  <a:pt x="1612773" y="673100"/>
                </a:lnTo>
                <a:lnTo>
                  <a:pt x="1612773" y="660400"/>
                </a:lnTo>
                <a:lnTo>
                  <a:pt x="1276730" y="660400"/>
                </a:lnTo>
                <a:lnTo>
                  <a:pt x="1228598" y="647700"/>
                </a:lnTo>
                <a:lnTo>
                  <a:pt x="1139443" y="647700"/>
                </a:lnTo>
                <a:lnTo>
                  <a:pt x="1097152" y="635000"/>
                </a:lnTo>
                <a:lnTo>
                  <a:pt x="1057655" y="622300"/>
                </a:lnTo>
                <a:lnTo>
                  <a:pt x="1026922" y="609600"/>
                </a:lnTo>
                <a:lnTo>
                  <a:pt x="96392" y="609600"/>
                </a:lnTo>
                <a:lnTo>
                  <a:pt x="67182" y="596900"/>
                </a:lnTo>
                <a:lnTo>
                  <a:pt x="45211" y="596900"/>
                </a:lnTo>
                <a:lnTo>
                  <a:pt x="26288" y="584200"/>
                </a:lnTo>
                <a:close/>
              </a:path>
              <a:path w="1664335" h="2705100">
                <a:moveTo>
                  <a:pt x="1649349" y="1155700"/>
                </a:moveTo>
                <a:lnTo>
                  <a:pt x="1248917" y="1155700"/>
                </a:lnTo>
                <a:lnTo>
                  <a:pt x="1265047" y="1168400"/>
                </a:lnTo>
                <a:lnTo>
                  <a:pt x="1298702" y="1168400"/>
                </a:lnTo>
                <a:lnTo>
                  <a:pt x="1365885" y="1193800"/>
                </a:lnTo>
                <a:lnTo>
                  <a:pt x="1396491" y="1219200"/>
                </a:lnTo>
                <a:lnTo>
                  <a:pt x="1430147" y="1231900"/>
                </a:lnTo>
                <a:lnTo>
                  <a:pt x="1460753" y="1244600"/>
                </a:lnTo>
                <a:lnTo>
                  <a:pt x="1494408" y="1257300"/>
                </a:lnTo>
                <a:lnTo>
                  <a:pt x="1509014" y="1270000"/>
                </a:lnTo>
                <a:lnTo>
                  <a:pt x="1557274" y="1270000"/>
                </a:lnTo>
                <a:lnTo>
                  <a:pt x="1570354" y="1257300"/>
                </a:lnTo>
                <a:lnTo>
                  <a:pt x="1587880" y="1257300"/>
                </a:lnTo>
                <a:lnTo>
                  <a:pt x="1604010" y="1244600"/>
                </a:lnTo>
                <a:lnTo>
                  <a:pt x="1618614" y="1231900"/>
                </a:lnTo>
                <a:lnTo>
                  <a:pt x="1627377" y="1231900"/>
                </a:lnTo>
                <a:lnTo>
                  <a:pt x="1631695" y="1219200"/>
                </a:lnTo>
                <a:lnTo>
                  <a:pt x="1637664" y="1206500"/>
                </a:lnTo>
                <a:lnTo>
                  <a:pt x="1643379" y="1193800"/>
                </a:lnTo>
                <a:lnTo>
                  <a:pt x="1649349" y="1155700"/>
                </a:lnTo>
                <a:close/>
              </a:path>
              <a:path w="1664335" h="2705100">
                <a:moveTo>
                  <a:pt x="1618614" y="584200"/>
                </a:moveTo>
                <a:lnTo>
                  <a:pt x="1587880" y="609600"/>
                </a:lnTo>
                <a:lnTo>
                  <a:pt x="1548511" y="622300"/>
                </a:lnTo>
                <a:lnTo>
                  <a:pt x="1463802" y="647700"/>
                </a:lnTo>
                <a:lnTo>
                  <a:pt x="1371727" y="647700"/>
                </a:lnTo>
                <a:lnTo>
                  <a:pt x="1323466" y="660400"/>
                </a:lnTo>
                <a:lnTo>
                  <a:pt x="1612773" y="660400"/>
                </a:lnTo>
                <a:lnTo>
                  <a:pt x="1612773" y="609600"/>
                </a:lnTo>
                <a:lnTo>
                  <a:pt x="1618614" y="584200"/>
                </a:lnTo>
                <a:close/>
              </a:path>
              <a:path w="1664335" h="2705100">
                <a:moveTo>
                  <a:pt x="920368" y="0"/>
                </a:moveTo>
                <a:lnTo>
                  <a:pt x="782954" y="0"/>
                </a:lnTo>
                <a:lnTo>
                  <a:pt x="721613" y="25400"/>
                </a:lnTo>
                <a:lnTo>
                  <a:pt x="692403" y="50800"/>
                </a:lnTo>
                <a:lnTo>
                  <a:pt x="645667" y="101600"/>
                </a:lnTo>
                <a:lnTo>
                  <a:pt x="615061" y="152400"/>
                </a:lnTo>
                <a:lnTo>
                  <a:pt x="597407" y="203200"/>
                </a:lnTo>
                <a:lnTo>
                  <a:pt x="594487" y="241300"/>
                </a:lnTo>
                <a:lnTo>
                  <a:pt x="597407" y="266700"/>
                </a:lnTo>
                <a:lnTo>
                  <a:pt x="606170" y="292100"/>
                </a:lnTo>
                <a:lnTo>
                  <a:pt x="615061" y="317500"/>
                </a:lnTo>
                <a:lnTo>
                  <a:pt x="623697" y="330200"/>
                </a:lnTo>
                <a:lnTo>
                  <a:pt x="631063" y="342900"/>
                </a:lnTo>
                <a:lnTo>
                  <a:pt x="642747" y="355600"/>
                </a:lnTo>
                <a:lnTo>
                  <a:pt x="664717" y="368300"/>
                </a:lnTo>
                <a:lnTo>
                  <a:pt x="685164" y="393700"/>
                </a:lnTo>
                <a:lnTo>
                  <a:pt x="698245" y="419100"/>
                </a:lnTo>
                <a:lnTo>
                  <a:pt x="712851" y="444500"/>
                </a:lnTo>
                <a:lnTo>
                  <a:pt x="721613" y="457200"/>
                </a:lnTo>
                <a:lnTo>
                  <a:pt x="727455" y="482600"/>
                </a:lnTo>
                <a:lnTo>
                  <a:pt x="728852" y="495300"/>
                </a:lnTo>
                <a:lnTo>
                  <a:pt x="728852" y="520700"/>
                </a:lnTo>
                <a:lnTo>
                  <a:pt x="727455" y="533400"/>
                </a:lnTo>
                <a:lnTo>
                  <a:pt x="721613" y="546100"/>
                </a:lnTo>
                <a:lnTo>
                  <a:pt x="712851" y="558800"/>
                </a:lnTo>
                <a:lnTo>
                  <a:pt x="701166" y="571500"/>
                </a:lnTo>
                <a:lnTo>
                  <a:pt x="688086" y="571500"/>
                </a:lnTo>
                <a:lnTo>
                  <a:pt x="670432" y="584200"/>
                </a:lnTo>
                <a:lnTo>
                  <a:pt x="542036" y="584200"/>
                </a:lnTo>
                <a:lnTo>
                  <a:pt x="451357" y="596900"/>
                </a:lnTo>
                <a:lnTo>
                  <a:pt x="362203" y="596900"/>
                </a:lnTo>
                <a:lnTo>
                  <a:pt x="276097" y="609600"/>
                </a:lnTo>
                <a:lnTo>
                  <a:pt x="1026922" y="609600"/>
                </a:lnTo>
                <a:lnTo>
                  <a:pt x="999108" y="596900"/>
                </a:lnTo>
                <a:lnTo>
                  <a:pt x="975740" y="584200"/>
                </a:lnTo>
                <a:lnTo>
                  <a:pt x="956817" y="571500"/>
                </a:lnTo>
                <a:lnTo>
                  <a:pt x="942213" y="558800"/>
                </a:lnTo>
                <a:lnTo>
                  <a:pt x="934974" y="546100"/>
                </a:lnTo>
                <a:lnTo>
                  <a:pt x="926083" y="533400"/>
                </a:lnTo>
                <a:lnTo>
                  <a:pt x="923289" y="520700"/>
                </a:lnTo>
                <a:lnTo>
                  <a:pt x="920368" y="508000"/>
                </a:lnTo>
                <a:lnTo>
                  <a:pt x="923289" y="495300"/>
                </a:lnTo>
                <a:lnTo>
                  <a:pt x="929004" y="482600"/>
                </a:lnTo>
                <a:lnTo>
                  <a:pt x="934974" y="457200"/>
                </a:lnTo>
                <a:lnTo>
                  <a:pt x="942213" y="444500"/>
                </a:lnTo>
                <a:lnTo>
                  <a:pt x="953897" y="431800"/>
                </a:lnTo>
                <a:lnTo>
                  <a:pt x="968501" y="419100"/>
                </a:lnTo>
                <a:lnTo>
                  <a:pt x="1002156" y="381000"/>
                </a:lnTo>
                <a:lnTo>
                  <a:pt x="1038605" y="342900"/>
                </a:lnTo>
                <a:lnTo>
                  <a:pt x="1069339" y="292100"/>
                </a:lnTo>
                <a:lnTo>
                  <a:pt x="1082420" y="241300"/>
                </a:lnTo>
                <a:lnTo>
                  <a:pt x="1082420" y="215900"/>
                </a:lnTo>
                <a:lnTo>
                  <a:pt x="1079500" y="177800"/>
                </a:lnTo>
                <a:lnTo>
                  <a:pt x="1072261" y="152400"/>
                </a:lnTo>
                <a:lnTo>
                  <a:pt x="1060450" y="127000"/>
                </a:lnTo>
                <a:lnTo>
                  <a:pt x="1043051" y="101600"/>
                </a:lnTo>
                <a:lnTo>
                  <a:pt x="1026922" y="76200"/>
                </a:lnTo>
                <a:lnTo>
                  <a:pt x="1005077" y="50800"/>
                </a:lnTo>
                <a:lnTo>
                  <a:pt x="978788" y="38100"/>
                </a:lnTo>
                <a:lnTo>
                  <a:pt x="950976" y="12700"/>
                </a:lnTo>
                <a:lnTo>
                  <a:pt x="920368" y="0"/>
                </a:lnTo>
                <a:close/>
              </a:path>
            </a:pathLst>
          </a:custGeom>
          <a:solidFill>
            <a:srgbClr val="B3B3B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2792222" y="2965069"/>
            <a:ext cx="1664335" cy="2715895"/>
          </a:xfrm>
          <a:custGeom>
            <a:avLst/>
            <a:gdLst/>
            <a:ahLst/>
            <a:cxnLst/>
            <a:rect l="l" t="t" r="r" b="b"/>
            <a:pathLst>
              <a:path w="1664335" h="2715895">
                <a:moveTo>
                  <a:pt x="286257" y="1326514"/>
                </a:moveTo>
                <a:lnTo>
                  <a:pt x="316991" y="1297558"/>
                </a:lnTo>
                <a:lnTo>
                  <a:pt x="353567" y="1282318"/>
                </a:lnTo>
                <a:lnTo>
                  <a:pt x="413384" y="1274063"/>
                </a:lnTo>
                <a:lnTo>
                  <a:pt x="444119" y="1276730"/>
                </a:lnTo>
                <a:lnTo>
                  <a:pt x="505460" y="1294764"/>
                </a:lnTo>
                <a:lnTo>
                  <a:pt x="560958" y="1329308"/>
                </a:lnTo>
                <a:lnTo>
                  <a:pt x="603376" y="1377695"/>
                </a:lnTo>
                <a:lnTo>
                  <a:pt x="625220" y="1420621"/>
                </a:lnTo>
                <a:lnTo>
                  <a:pt x="631063" y="1435734"/>
                </a:lnTo>
                <a:lnTo>
                  <a:pt x="633983" y="1452371"/>
                </a:lnTo>
                <a:lnTo>
                  <a:pt x="633983" y="1467484"/>
                </a:lnTo>
                <a:lnTo>
                  <a:pt x="633983" y="1486788"/>
                </a:lnTo>
                <a:lnTo>
                  <a:pt x="633983" y="1504822"/>
                </a:lnTo>
                <a:lnTo>
                  <a:pt x="625220" y="1536572"/>
                </a:lnTo>
                <a:lnTo>
                  <a:pt x="600455" y="1591817"/>
                </a:lnTo>
                <a:lnTo>
                  <a:pt x="560958" y="1634743"/>
                </a:lnTo>
                <a:lnTo>
                  <a:pt x="514223" y="1660905"/>
                </a:lnTo>
                <a:lnTo>
                  <a:pt x="487933" y="1671954"/>
                </a:lnTo>
                <a:lnTo>
                  <a:pt x="463041" y="1677542"/>
                </a:lnTo>
                <a:lnTo>
                  <a:pt x="435228" y="1677542"/>
                </a:lnTo>
                <a:lnTo>
                  <a:pt x="410463" y="1677542"/>
                </a:lnTo>
                <a:lnTo>
                  <a:pt x="359409" y="1666493"/>
                </a:lnTo>
                <a:lnTo>
                  <a:pt x="314070" y="1642998"/>
                </a:lnTo>
                <a:lnTo>
                  <a:pt x="298069" y="1626488"/>
                </a:lnTo>
                <a:lnTo>
                  <a:pt x="280415" y="1608454"/>
                </a:lnTo>
                <a:lnTo>
                  <a:pt x="261492" y="1591817"/>
                </a:lnTo>
                <a:lnTo>
                  <a:pt x="241045" y="1579498"/>
                </a:lnTo>
                <a:lnTo>
                  <a:pt x="219075" y="1568449"/>
                </a:lnTo>
                <a:lnTo>
                  <a:pt x="200151" y="1557400"/>
                </a:lnTo>
                <a:lnTo>
                  <a:pt x="176656" y="1550415"/>
                </a:lnTo>
                <a:lnTo>
                  <a:pt x="157733" y="1544827"/>
                </a:lnTo>
                <a:lnTo>
                  <a:pt x="137286" y="1542033"/>
                </a:lnTo>
                <a:lnTo>
                  <a:pt x="118363" y="1542033"/>
                </a:lnTo>
                <a:lnTo>
                  <a:pt x="99313" y="1544827"/>
                </a:lnTo>
                <a:lnTo>
                  <a:pt x="81787" y="1553082"/>
                </a:lnTo>
                <a:lnTo>
                  <a:pt x="65658" y="1560194"/>
                </a:lnTo>
                <a:lnTo>
                  <a:pt x="39496" y="1589150"/>
                </a:lnTo>
                <a:lnTo>
                  <a:pt x="26288" y="1631949"/>
                </a:lnTo>
                <a:lnTo>
                  <a:pt x="17525" y="1688591"/>
                </a:lnTo>
                <a:lnTo>
                  <a:pt x="8762" y="1752091"/>
                </a:lnTo>
                <a:lnTo>
                  <a:pt x="2920" y="1821179"/>
                </a:lnTo>
                <a:lnTo>
                  <a:pt x="0" y="1888870"/>
                </a:lnTo>
                <a:lnTo>
                  <a:pt x="0" y="1957958"/>
                </a:lnTo>
                <a:lnTo>
                  <a:pt x="2920" y="2021585"/>
                </a:lnTo>
                <a:lnTo>
                  <a:pt x="11683" y="2078227"/>
                </a:lnTo>
                <a:lnTo>
                  <a:pt x="26288" y="2122550"/>
                </a:lnTo>
                <a:lnTo>
                  <a:pt x="75945" y="2115566"/>
                </a:lnTo>
                <a:lnTo>
                  <a:pt x="143128" y="2104516"/>
                </a:lnTo>
                <a:lnTo>
                  <a:pt x="219075" y="2099055"/>
                </a:lnTo>
                <a:lnTo>
                  <a:pt x="298069" y="2093467"/>
                </a:lnTo>
                <a:lnTo>
                  <a:pt x="379856" y="2090673"/>
                </a:lnTo>
                <a:lnTo>
                  <a:pt x="451357" y="2090673"/>
                </a:lnTo>
                <a:lnTo>
                  <a:pt x="514223" y="2093467"/>
                </a:lnTo>
                <a:lnTo>
                  <a:pt x="560958" y="2099055"/>
                </a:lnTo>
                <a:lnTo>
                  <a:pt x="606170" y="2110104"/>
                </a:lnTo>
                <a:lnTo>
                  <a:pt x="645667" y="2119756"/>
                </a:lnTo>
                <a:lnTo>
                  <a:pt x="709929" y="2150110"/>
                </a:lnTo>
                <a:lnTo>
                  <a:pt x="749426" y="2181986"/>
                </a:lnTo>
                <a:lnTo>
                  <a:pt x="774191" y="2216404"/>
                </a:lnTo>
                <a:lnTo>
                  <a:pt x="780033" y="2252472"/>
                </a:lnTo>
                <a:lnTo>
                  <a:pt x="777239" y="2271775"/>
                </a:lnTo>
                <a:lnTo>
                  <a:pt x="762507" y="2309114"/>
                </a:lnTo>
                <a:lnTo>
                  <a:pt x="737742" y="2343530"/>
                </a:lnTo>
                <a:lnTo>
                  <a:pt x="721613" y="2358770"/>
                </a:lnTo>
                <a:lnTo>
                  <a:pt x="704088" y="2380995"/>
                </a:lnTo>
                <a:lnTo>
                  <a:pt x="691006" y="2404364"/>
                </a:lnTo>
                <a:lnTo>
                  <a:pt x="679323" y="2430525"/>
                </a:lnTo>
                <a:lnTo>
                  <a:pt x="673480" y="2459735"/>
                </a:lnTo>
                <a:lnTo>
                  <a:pt x="670432" y="2488691"/>
                </a:lnTo>
                <a:lnTo>
                  <a:pt x="670432" y="2520441"/>
                </a:lnTo>
                <a:lnTo>
                  <a:pt x="685164" y="2579878"/>
                </a:lnTo>
                <a:lnTo>
                  <a:pt x="715772" y="2635097"/>
                </a:lnTo>
                <a:lnTo>
                  <a:pt x="761111" y="2677972"/>
                </a:lnTo>
                <a:lnTo>
                  <a:pt x="804926" y="2701429"/>
                </a:lnTo>
                <a:lnTo>
                  <a:pt x="841375" y="2712580"/>
                </a:lnTo>
                <a:lnTo>
                  <a:pt x="858901" y="2715348"/>
                </a:lnTo>
                <a:lnTo>
                  <a:pt x="880872" y="2715348"/>
                </a:lnTo>
                <a:lnTo>
                  <a:pt x="901318" y="2715348"/>
                </a:lnTo>
                <a:lnTo>
                  <a:pt x="978788" y="2704185"/>
                </a:lnTo>
                <a:lnTo>
                  <a:pt x="1040129" y="2675216"/>
                </a:lnTo>
                <a:lnTo>
                  <a:pt x="1088263" y="2635097"/>
                </a:lnTo>
                <a:lnTo>
                  <a:pt x="1118997" y="2586862"/>
                </a:lnTo>
                <a:lnTo>
                  <a:pt x="1130680" y="2560446"/>
                </a:lnTo>
                <a:lnTo>
                  <a:pt x="1133602" y="2531491"/>
                </a:lnTo>
                <a:lnTo>
                  <a:pt x="1136523" y="2505329"/>
                </a:lnTo>
                <a:lnTo>
                  <a:pt x="1130680" y="2476245"/>
                </a:lnTo>
                <a:lnTo>
                  <a:pt x="1108837" y="2419604"/>
                </a:lnTo>
                <a:lnTo>
                  <a:pt x="1069339" y="2369946"/>
                </a:lnTo>
                <a:lnTo>
                  <a:pt x="1048765" y="2349118"/>
                </a:lnTo>
                <a:lnTo>
                  <a:pt x="1032763" y="2324227"/>
                </a:lnTo>
                <a:lnTo>
                  <a:pt x="1021079" y="2297937"/>
                </a:lnTo>
                <a:lnTo>
                  <a:pt x="1012316" y="2274442"/>
                </a:lnTo>
                <a:lnTo>
                  <a:pt x="1006475" y="2248280"/>
                </a:lnTo>
                <a:lnTo>
                  <a:pt x="1006475" y="2220594"/>
                </a:lnTo>
                <a:lnTo>
                  <a:pt x="1006475" y="2197099"/>
                </a:lnTo>
                <a:lnTo>
                  <a:pt x="1012316" y="2173604"/>
                </a:lnTo>
                <a:lnTo>
                  <a:pt x="1018158" y="2150110"/>
                </a:lnTo>
                <a:lnTo>
                  <a:pt x="1026922" y="2128011"/>
                </a:lnTo>
                <a:lnTo>
                  <a:pt x="1051814" y="2093467"/>
                </a:lnTo>
                <a:lnTo>
                  <a:pt x="1082420" y="2069972"/>
                </a:lnTo>
                <a:lnTo>
                  <a:pt x="1116076" y="2058923"/>
                </a:lnTo>
                <a:lnTo>
                  <a:pt x="1143889" y="2061717"/>
                </a:lnTo>
                <a:lnTo>
                  <a:pt x="1183258" y="2067178"/>
                </a:lnTo>
                <a:lnTo>
                  <a:pt x="1237233" y="2072766"/>
                </a:lnTo>
                <a:lnTo>
                  <a:pt x="1298702" y="2081021"/>
                </a:lnTo>
                <a:lnTo>
                  <a:pt x="1368805" y="2086482"/>
                </a:lnTo>
                <a:lnTo>
                  <a:pt x="1444752" y="2090673"/>
                </a:lnTo>
                <a:lnTo>
                  <a:pt x="1526539" y="2096134"/>
                </a:lnTo>
                <a:lnTo>
                  <a:pt x="1609852" y="2099055"/>
                </a:lnTo>
                <a:lnTo>
                  <a:pt x="1624456" y="2067178"/>
                </a:lnTo>
                <a:lnTo>
                  <a:pt x="1634616" y="2032761"/>
                </a:lnTo>
                <a:lnTo>
                  <a:pt x="1646301" y="1998090"/>
                </a:lnTo>
                <a:lnTo>
                  <a:pt x="1652142" y="1960752"/>
                </a:lnTo>
                <a:lnTo>
                  <a:pt x="1657985" y="1923541"/>
                </a:lnTo>
                <a:lnTo>
                  <a:pt x="1663827" y="1884806"/>
                </a:lnTo>
                <a:lnTo>
                  <a:pt x="1663827" y="1847595"/>
                </a:lnTo>
                <a:lnTo>
                  <a:pt x="1663827" y="1810130"/>
                </a:lnTo>
                <a:lnTo>
                  <a:pt x="1663827" y="1772919"/>
                </a:lnTo>
                <a:lnTo>
                  <a:pt x="1661032" y="1735581"/>
                </a:lnTo>
                <a:lnTo>
                  <a:pt x="1655064" y="1701037"/>
                </a:lnTo>
                <a:lnTo>
                  <a:pt x="1649349" y="1666493"/>
                </a:lnTo>
                <a:lnTo>
                  <a:pt x="1643379" y="1634743"/>
                </a:lnTo>
                <a:lnTo>
                  <a:pt x="1634616" y="1605660"/>
                </a:lnTo>
                <a:lnTo>
                  <a:pt x="1627377" y="1579498"/>
                </a:lnTo>
                <a:lnTo>
                  <a:pt x="1618614" y="1557400"/>
                </a:lnTo>
                <a:lnTo>
                  <a:pt x="1609852" y="1536572"/>
                </a:lnTo>
                <a:lnTo>
                  <a:pt x="1598167" y="1521459"/>
                </a:lnTo>
                <a:lnTo>
                  <a:pt x="1587880" y="1507616"/>
                </a:lnTo>
                <a:lnTo>
                  <a:pt x="1576197" y="1496567"/>
                </a:lnTo>
                <a:lnTo>
                  <a:pt x="1561591" y="1489709"/>
                </a:lnTo>
                <a:lnTo>
                  <a:pt x="1551431" y="1483994"/>
                </a:lnTo>
                <a:lnTo>
                  <a:pt x="1536827" y="1481327"/>
                </a:lnTo>
                <a:lnTo>
                  <a:pt x="1523618" y="1478533"/>
                </a:lnTo>
                <a:lnTo>
                  <a:pt x="1491488" y="1481327"/>
                </a:lnTo>
                <a:lnTo>
                  <a:pt x="1457832" y="1489709"/>
                </a:lnTo>
                <a:lnTo>
                  <a:pt x="1422780" y="1499361"/>
                </a:lnTo>
                <a:lnTo>
                  <a:pt x="1383411" y="1513077"/>
                </a:lnTo>
                <a:lnTo>
                  <a:pt x="1357122" y="1521459"/>
                </a:lnTo>
                <a:lnTo>
                  <a:pt x="1332229" y="1528317"/>
                </a:lnTo>
                <a:lnTo>
                  <a:pt x="1310386" y="1531111"/>
                </a:lnTo>
                <a:lnTo>
                  <a:pt x="1287017" y="1533778"/>
                </a:lnTo>
                <a:lnTo>
                  <a:pt x="1265047" y="1533778"/>
                </a:lnTo>
                <a:lnTo>
                  <a:pt x="1245997" y="1533778"/>
                </a:lnTo>
                <a:lnTo>
                  <a:pt x="1228598" y="1531111"/>
                </a:lnTo>
                <a:lnTo>
                  <a:pt x="1209548" y="1528317"/>
                </a:lnTo>
                <a:lnTo>
                  <a:pt x="1192022" y="1522729"/>
                </a:lnTo>
                <a:lnTo>
                  <a:pt x="1149603" y="1502028"/>
                </a:lnTo>
                <a:lnTo>
                  <a:pt x="1108837" y="1462023"/>
                </a:lnTo>
                <a:lnTo>
                  <a:pt x="1082420" y="1414906"/>
                </a:lnTo>
                <a:lnTo>
                  <a:pt x="1072261" y="1363852"/>
                </a:lnTo>
                <a:lnTo>
                  <a:pt x="1072261" y="1340357"/>
                </a:lnTo>
                <a:lnTo>
                  <a:pt x="1079500" y="1297558"/>
                </a:lnTo>
                <a:lnTo>
                  <a:pt x="1105789" y="1253362"/>
                </a:lnTo>
                <a:lnTo>
                  <a:pt x="1142364" y="1213230"/>
                </a:lnTo>
                <a:lnTo>
                  <a:pt x="1178940" y="1186941"/>
                </a:lnTo>
                <a:lnTo>
                  <a:pt x="1213992" y="1170431"/>
                </a:lnTo>
                <a:lnTo>
                  <a:pt x="1248917" y="1164970"/>
                </a:lnTo>
                <a:lnTo>
                  <a:pt x="1265047" y="1167637"/>
                </a:lnTo>
                <a:lnTo>
                  <a:pt x="1282573" y="1170431"/>
                </a:lnTo>
                <a:lnTo>
                  <a:pt x="1298702" y="1173225"/>
                </a:lnTo>
                <a:lnTo>
                  <a:pt x="1332229" y="1186941"/>
                </a:lnTo>
                <a:lnTo>
                  <a:pt x="1365885" y="1202181"/>
                </a:lnTo>
                <a:lnTo>
                  <a:pt x="1396491" y="1218818"/>
                </a:lnTo>
                <a:lnTo>
                  <a:pt x="1430147" y="1236725"/>
                </a:lnTo>
                <a:lnTo>
                  <a:pt x="1460753" y="1253362"/>
                </a:lnTo>
                <a:lnTo>
                  <a:pt x="1494408" y="1263014"/>
                </a:lnTo>
                <a:lnTo>
                  <a:pt x="1509014" y="1268475"/>
                </a:lnTo>
                <a:lnTo>
                  <a:pt x="1526539" y="1271269"/>
                </a:lnTo>
                <a:lnTo>
                  <a:pt x="1539620" y="1271269"/>
                </a:lnTo>
                <a:lnTo>
                  <a:pt x="1587880" y="1260220"/>
                </a:lnTo>
                <a:lnTo>
                  <a:pt x="1627377" y="1231264"/>
                </a:lnTo>
                <a:lnTo>
                  <a:pt x="1643379" y="1192529"/>
                </a:lnTo>
                <a:lnTo>
                  <a:pt x="1649349" y="1157985"/>
                </a:lnTo>
                <a:lnTo>
                  <a:pt x="1649349" y="1115186"/>
                </a:lnTo>
                <a:lnTo>
                  <a:pt x="1649349" y="1069466"/>
                </a:lnTo>
                <a:lnTo>
                  <a:pt x="1646301" y="1019809"/>
                </a:lnTo>
                <a:lnTo>
                  <a:pt x="1643379" y="965961"/>
                </a:lnTo>
                <a:lnTo>
                  <a:pt x="1637664" y="913383"/>
                </a:lnTo>
                <a:lnTo>
                  <a:pt x="1627377" y="806957"/>
                </a:lnTo>
                <a:lnTo>
                  <a:pt x="1615693" y="711580"/>
                </a:lnTo>
                <a:lnTo>
                  <a:pt x="1612773" y="671575"/>
                </a:lnTo>
                <a:lnTo>
                  <a:pt x="1612773" y="637031"/>
                </a:lnTo>
                <a:lnTo>
                  <a:pt x="1612773" y="608076"/>
                </a:lnTo>
                <a:lnTo>
                  <a:pt x="1618614" y="590041"/>
                </a:lnTo>
                <a:lnTo>
                  <a:pt x="1587880" y="608076"/>
                </a:lnTo>
                <a:lnTo>
                  <a:pt x="1548511" y="624585"/>
                </a:lnTo>
                <a:lnTo>
                  <a:pt x="1509014" y="634238"/>
                </a:lnTo>
                <a:lnTo>
                  <a:pt x="1463802" y="645286"/>
                </a:lnTo>
                <a:lnTo>
                  <a:pt x="1419860" y="650874"/>
                </a:lnTo>
                <a:lnTo>
                  <a:pt x="1371727" y="656335"/>
                </a:lnTo>
                <a:lnTo>
                  <a:pt x="1323466" y="659129"/>
                </a:lnTo>
                <a:lnTo>
                  <a:pt x="1276730" y="659129"/>
                </a:lnTo>
                <a:lnTo>
                  <a:pt x="1228598" y="656335"/>
                </a:lnTo>
                <a:lnTo>
                  <a:pt x="1180338" y="650874"/>
                </a:lnTo>
                <a:lnTo>
                  <a:pt x="1139443" y="645286"/>
                </a:lnTo>
                <a:lnTo>
                  <a:pt x="1097152" y="637031"/>
                </a:lnTo>
                <a:lnTo>
                  <a:pt x="1057655" y="627379"/>
                </a:lnTo>
                <a:lnTo>
                  <a:pt x="999108" y="602488"/>
                </a:lnTo>
                <a:lnTo>
                  <a:pt x="956817" y="576198"/>
                </a:lnTo>
                <a:lnTo>
                  <a:pt x="934974" y="550036"/>
                </a:lnTo>
                <a:lnTo>
                  <a:pt x="926083" y="536066"/>
                </a:lnTo>
                <a:lnTo>
                  <a:pt x="923289" y="523620"/>
                </a:lnTo>
                <a:lnTo>
                  <a:pt x="920368" y="509904"/>
                </a:lnTo>
                <a:lnTo>
                  <a:pt x="923289" y="496061"/>
                </a:lnTo>
                <a:lnTo>
                  <a:pt x="929004" y="483742"/>
                </a:lnTo>
                <a:lnTo>
                  <a:pt x="934974" y="466978"/>
                </a:lnTo>
                <a:lnTo>
                  <a:pt x="942213" y="451865"/>
                </a:lnTo>
                <a:lnTo>
                  <a:pt x="953897" y="435228"/>
                </a:lnTo>
                <a:lnTo>
                  <a:pt x="968501" y="420115"/>
                </a:lnTo>
                <a:lnTo>
                  <a:pt x="1002156" y="385444"/>
                </a:lnTo>
                <a:lnTo>
                  <a:pt x="1038605" y="345566"/>
                </a:lnTo>
                <a:lnTo>
                  <a:pt x="1057655" y="321944"/>
                </a:lnTo>
                <a:lnTo>
                  <a:pt x="1069339" y="297052"/>
                </a:lnTo>
                <a:lnTo>
                  <a:pt x="1076578" y="270890"/>
                </a:lnTo>
                <a:lnTo>
                  <a:pt x="1082420" y="244601"/>
                </a:lnTo>
                <a:lnTo>
                  <a:pt x="1082420" y="215645"/>
                </a:lnTo>
                <a:lnTo>
                  <a:pt x="1079500" y="186562"/>
                </a:lnTo>
                <a:lnTo>
                  <a:pt x="1072261" y="157606"/>
                </a:lnTo>
                <a:lnTo>
                  <a:pt x="1060450" y="131190"/>
                </a:lnTo>
                <a:lnTo>
                  <a:pt x="1043051" y="103631"/>
                </a:lnTo>
                <a:lnTo>
                  <a:pt x="1026922" y="77469"/>
                </a:lnTo>
                <a:lnTo>
                  <a:pt x="978788" y="37337"/>
                </a:lnTo>
                <a:lnTo>
                  <a:pt x="920368" y="8381"/>
                </a:lnTo>
                <a:lnTo>
                  <a:pt x="850264" y="0"/>
                </a:lnTo>
                <a:lnTo>
                  <a:pt x="816610" y="0"/>
                </a:lnTo>
                <a:lnTo>
                  <a:pt x="782954" y="8381"/>
                </a:lnTo>
                <a:lnTo>
                  <a:pt x="752348" y="22097"/>
                </a:lnTo>
                <a:lnTo>
                  <a:pt x="721613" y="34543"/>
                </a:lnTo>
                <a:lnTo>
                  <a:pt x="667512" y="77469"/>
                </a:lnTo>
                <a:lnTo>
                  <a:pt x="628141" y="128523"/>
                </a:lnTo>
                <a:lnTo>
                  <a:pt x="603376" y="183768"/>
                </a:lnTo>
                <a:lnTo>
                  <a:pt x="594487" y="244601"/>
                </a:lnTo>
                <a:lnTo>
                  <a:pt x="597407" y="273684"/>
                </a:lnTo>
                <a:lnTo>
                  <a:pt x="606170" y="299846"/>
                </a:lnTo>
                <a:lnTo>
                  <a:pt x="615061" y="316356"/>
                </a:lnTo>
                <a:lnTo>
                  <a:pt x="623697" y="330200"/>
                </a:lnTo>
                <a:lnTo>
                  <a:pt x="631063" y="342772"/>
                </a:lnTo>
                <a:lnTo>
                  <a:pt x="642747" y="353821"/>
                </a:lnTo>
                <a:lnTo>
                  <a:pt x="664717" y="377189"/>
                </a:lnTo>
                <a:lnTo>
                  <a:pt x="685164" y="400684"/>
                </a:lnTo>
                <a:lnTo>
                  <a:pt x="698245" y="425576"/>
                </a:lnTo>
                <a:lnTo>
                  <a:pt x="712851" y="446277"/>
                </a:lnTo>
                <a:lnTo>
                  <a:pt x="721613" y="466978"/>
                </a:lnTo>
                <a:lnTo>
                  <a:pt x="727455" y="486409"/>
                </a:lnTo>
                <a:lnTo>
                  <a:pt x="728852" y="504316"/>
                </a:lnTo>
                <a:lnTo>
                  <a:pt x="728852" y="520953"/>
                </a:lnTo>
                <a:lnTo>
                  <a:pt x="712851" y="562482"/>
                </a:lnTo>
                <a:lnTo>
                  <a:pt x="670432" y="587247"/>
                </a:lnTo>
                <a:lnTo>
                  <a:pt x="651510" y="590041"/>
                </a:lnTo>
                <a:lnTo>
                  <a:pt x="628141" y="590041"/>
                </a:lnTo>
                <a:lnTo>
                  <a:pt x="542036" y="592835"/>
                </a:lnTo>
                <a:lnTo>
                  <a:pt x="451357" y="596900"/>
                </a:lnTo>
                <a:lnTo>
                  <a:pt x="362203" y="602488"/>
                </a:lnTo>
                <a:lnTo>
                  <a:pt x="276097" y="608076"/>
                </a:lnTo>
                <a:lnTo>
                  <a:pt x="197230" y="610869"/>
                </a:lnTo>
                <a:lnTo>
                  <a:pt x="127000" y="610869"/>
                </a:lnTo>
                <a:lnTo>
                  <a:pt x="96392" y="608076"/>
                </a:lnTo>
                <a:lnTo>
                  <a:pt x="67182" y="605154"/>
                </a:lnTo>
                <a:lnTo>
                  <a:pt x="45211" y="596900"/>
                </a:lnTo>
                <a:lnTo>
                  <a:pt x="26288" y="590041"/>
                </a:lnTo>
                <a:lnTo>
                  <a:pt x="26288" y="1287906"/>
                </a:lnTo>
                <a:lnTo>
                  <a:pt x="29209" y="1300352"/>
                </a:lnTo>
                <a:lnTo>
                  <a:pt x="53975" y="1340357"/>
                </a:lnTo>
                <a:lnTo>
                  <a:pt x="84708" y="1363852"/>
                </a:lnTo>
                <a:lnTo>
                  <a:pt x="124205" y="1380489"/>
                </a:lnTo>
                <a:lnTo>
                  <a:pt x="166496" y="1388744"/>
                </a:lnTo>
                <a:lnTo>
                  <a:pt x="188340" y="1385950"/>
                </a:lnTo>
                <a:lnTo>
                  <a:pt x="207390" y="1383156"/>
                </a:lnTo>
                <a:lnTo>
                  <a:pt x="230758" y="1374901"/>
                </a:lnTo>
                <a:lnTo>
                  <a:pt x="249808" y="1363852"/>
                </a:lnTo>
                <a:lnTo>
                  <a:pt x="270255" y="1348612"/>
                </a:lnTo>
                <a:lnTo>
                  <a:pt x="286257" y="1326514"/>
                </a:lnTo>
                <a:close/>
              </a:path>
            </a:pathLst>
          </a:custGeom>
          <a:ln w="571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2286000" y="2058923"/>
            <a:ext cx="2868168" cy="168402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2214117" y="2010410"/>
            <a:ext cx="2807970" cy="1612900"/>
          </a:xfrm>
          <a:custGeom>
            <a:avLst/>
            <a:gdLst/>
            <a:ahLst/>
            <a:cxnLst/>
            <a:rect l="l" t="t" r="r" b="b"/>
            <a:pathLst>
              <a:path w="2807970" h="1612900">
                <a:moveTo>
                  <a:pt x="2176272" y="952500"/>
                </a:moveTo>
                <a:lnTo>
                  <a:pt x="1470279" y="952500"/>
                </a:lnTo>
                <a:lnTo>
                  <a:pt x="1503933" y="965200"/>
                </a:lnTo>
                <a:lnTo>
                  <a:pt x="1534668" y="977900"/>
                </a:lnTo>
                <a:lnTo>
                  <a:pt x="1562354" y="990600"/>
                </a:lnTo>
                <a:lnTo>
                  <a:pt x="1587245" y="1016000"/>
                </a:lnTo>
                <a:lnTo>
                  <a:pt x="1609090" y="1041400"/>
                </a:lnTo>
                <a:lnTo>
                  <a:pt x="1626743" y="1054100"/>
                </a:lnTo>
                <a:lnTo>
                  <a:pt x="1644269" y="1092200"/>
                </a:lnTo>
                <a:lnTo>
                  <a:pt x="1654429" y="1117600"/>
                </a:lnTo>
                <a:lnTo>
                  <a:pt x="1663192" y="1143000"/>
                </a:lnTo>
                <a:lnTo>
                  <a:pt x="1666112" y="1168400"/>
                </a:lnTo>
                <a:lnTo>
                  <a:pt x="1666112" y="1206500"/>
                </a:lnTo>
                <a:lnTo>
                  <a:pt x="1651508" y="1257300"/>
                </a:lnTo>
                <a:lnTo>
                  <a:pt x="1620901" y="1308100"/>
                </a:lnTo>
                <a:lnTo>
                  <a:pt x="1584197" y="1346200"/>
                </a:lnTo>
                <a:lnTo>
                  <a:pt x="1550670" y="1384300"/>
                </a:lnTo>
                <a:lnTo>
                  <a:pt x="1537461" y="1397000"/>
                </a:lnTo>
                <a:lnTo>
                  <a:pt x="1525778" y="1409700"/>
                </a:lnTo>
                <a:lnTo>
                  <a:pt x="1517015" y="1422400"/>
                </a:lnTo>
                <a:lnTo>
                  <a:pt x="1511172" y="1447800"/>
                </a:lnTo>
                <a:lnTo>
                  <a:pt x="1506855" y="1460500"/>
                </a:lnTo>
                <a:lnTo>
                  <a:pt x="1506855" y="1485900"/>
                </a:lnTo>
                <a:lnTo>
                  <a:pt x="1508252" y="1498600"/>
                </a:lnTo>
                <a:lnTo>
                  <a:pt x="1517015" y="1511300"/>
                </a:lnTo>
                <a:lnTo>
                  <a:pt x="1528826" y="1524000"/>
                </a:lnTo>
                <a:lnTo>
                  <a:pt x="1540509" y="1536700"/>
                </a:lnTo>
                <a:lnTo>
                  <a:pt x="1581404" y="1562100"/>
                </a:lnTo>
                <a:lnTo>
                  <a:pt x="1641220" y="1587500"/>
                </a:lnTo>
                <a:lnTo>
                  <a:pt x="1679320" y="1600200"/>
                </a:lnTo>
                <a:lnTo>
                  <a:pt x="1721739" y="1600200"/>
                </a:lnTo>
                <a:lnTo>
                  <a:pt x="1764030" y="1612900"/>
                </a:lnTo>
                <a:lnTo>
                  <a:pt x="2047494" y="1612900"/>
                </a:lnTo>
                <a:lnTo>
                  <a:pt x="2091435" y="1600200"/>
                </a:lnTo>
                <a:lnTo>
                  <a:pt x="2133727" y="1587500"/>
                </a:lnTo>
                <a:lnTo>
                  <a:pt x="2170430" y="1574800"/>
                </a:lnTo>
                <a:lnTo>
                  <a:pt x="2201036" y="1549400"/>
                </a:lnTo>
                <a:lnTo>
                  <a:pt x="2221484" y="1511300"/>
                </a:lnTo>
                <a:lnTo>
                  <a:pt x="2225802" y="1447800"/>
                </a:lnTo>
                <a:lnTo>
                  <a:pt x="2225802" y="1409700"/>
                </a:lnTo>
                <a:lnTo>
                  <a:pt x="2224405" y="1371600"/>
                </a:lnTo>
                <a:lnTo>
                  <a:pt x="2218562" y="1320800"/>
                </a:lnTo>
                <a:lnTo>
                  <a:pt x="2212721" y="1282700"/>
                </a:lnTo>
                <a:lnTo>
                  <a:pt x="2203958" y="1244600"/>
                </a:lnTo>
                <a:lnTo>
                  <a:pt x="2184908" y="1155700"/>
                </a:lnTo>
                <a:lnTo>
                  <a:pt x="2170430" y="1066800"/>
                </a:lnTo>
                <a:lnTo>
                  <a:pt x="2167382" y="1041400"/>
                </a:lnTo>
                <a:lnTo>
                  <a:pt x="2164587" y="1003300"/>
                </a:lnTo>
                <a:lnTo>
                  <a:pt x="2167382" y="977900"/>
                </a:lnTo>
                <a:lnTo>
                  <a:pt x="2176272" y="952500"/>
                </a:lnTo>
                <a:close/>
              </a:path>
              <a:path w="2807970" h="1612900">
                <a:moveTo>
                  <a:pt x="945642" y="1562100"/>
                </a:moveTo>
                <a:lnTo>
                  <a:pt x="650494" y="1562100"/>
                </a:lnTo>
                <a:lnTo>
                  <a:pt x="679704" y="1574800"/>
                </a:lnTo>
                <a:lnTo>
                  <a:pt x="857884" y="1574800"/>
                </a:lnTo>
                <a:lnTo>
                  <a:pt x="945642" y="1562100"/>
                </a:lnTo>
                <a:close/>
              </a:path>
              <a:path w="2807970" h="1612900">
                <a:moveTo>
                  <a:pt x="2198116" y="901700"/>
                </a:moveTo>
                <a:lnTo>
                  <a:pt x="479298" y="901700"/>
                </a:lnTo>
                <a:lnTo>
                  <a:pt x="502665" y="914400"/>
                </a:lnTo>
                <a:lnTo>
                  <a:pt x="524637" y="914400"/>
                </a:lnTo>
                <a:lnTo>
                  <a:pt x="545211" y="927100"/>
                </a:lnTo>
                <a:lnTo>
                  <a:pt x="561213" y="939800"/>
                </a:lnTo>
                <a:lnTo>
                  <a:pt x="578738" y="952500"/>
                </a:lnTo>
                <a:lnTo>
                  <a:pt x="589026" y="965200"/>
                </a:lnTo>
                <a:lnTo>
                  <a:pt x="606551" y="1003300"/>
                </a:lnTo>
                <a:lnTo>
                  <a:pt x="609473" y="1016000"/>
                </a:lnTo>
                <a:lnTo>
                  <a:pt x="606551" y="1066800"/>
                </a:lnTo>
                <a:lnTo>
                  <a:pt x="600709" y="1117600"/>
                </a:lnTo>
                <a:lnTo>
                  <a:pt x="594868" y="1193800"/>
                </a:lnTo>
                <a:lnTo>
                  <a:pt x="591946" y="1257300"/>
                </a:lnTo>
                <a:lnTo>
                  <a:pt x="589026" y="1333500"/>
                </a:lnTo>
                <a:lnTo>
                  <a:pt x="589026" y="1409700"/>
                </a:lnTo>
                <a:lnTo>
                  <a:pt x="594868" y="1485900"/>
                </a:lnTo>
                <a:lnTo>
                  <a:pt x="600709" y="1524000"/>
                </a:lnTo>
                <a:lnTo>
                  <a:pt x="609473" y="1549400"/>
                </a:lnTo>
                <a:lnTo>
                  <a:pt x="625475" y="1562100"/>
                </a:lnTo>
                <a:lnTo>
                  <a:pt x="1034669" y="1562100"/>
                </a:lnTo>
                <a:lnTo>
                  <a:pt x="1125346" y="1549400"/>
                </a:lnTo>
                <a:lnTo>
                  <a:pt x="1253997" y="1549400"/>
                </a:lnTo>
                <a:lnTo>
                  <a:pt x="1270127" y="1536700"/>
                </a:lnTo>
                <a:lnTo>
                  <a:pt x="1284605" y="1536700"/>
                </a:lnTo>
                <a:lnTo>
                  <a:pt x="1296289" y="1524000"/>
                </a:lnTo>
                <a:lnTo>
                  <a:pt x="1303655" y="1511300"/>
                </a:lnTo>
                <a:lnTo>
                  <a:pt x="1309496" y="1498600"/>
                </a:lnTo>
                <a:lnTo>
                  <a:pt x="1312418" y="1485900"/>
                </a:lnTo>
                <a:lnTo>
                  <a:pt x="1312418" y="1460500"/>
                </a:lnTo>
                <a:lnTo>
                  <a:pt x="1303655" y="1422400"/>
                </a:lnTo>
                <a:lnTo>
                  <a:pt x="1296289" y="1409700"/>
                </a:lnTo>
                <a:lnTo>
                  <a:pt x="1281810" y="1384300"/>
                </a:lnTo>
                <a:lnTo>
                  <a:pt x="1267079" y="1358900"/>
                </a:lnTo>
                <a:lnTo>
                  <a:pt x="1248156" y="1333500"/>
                </a:lnTo>
                <a:lnTo>
                  <a:pt x="1226184" y="1308100"/>
                </a:lnTo>
                <a:lnTo>
                  <a:pt x="1214501" y="1295400"/>
                </a:lnTo>
                <a:lnTo>
                  <a:pt x="1205865" y="1282700"/>
                </a:lnTo>
                <a:lnTo>
                  <a:pt x="1198371" y="1270000"/>
                </a:lnTo>
                <a:lnTo>
                  <a:pt x="1189735" y="1257300"/>
                </a:lnTo>
                <a:lnTo>
                  <a:pt x="1180845" y="1231900"/>
                </a:lnTo>
                <a:lnTo>
                  <a:pt x="1178052" y="1206500"/>
                </a:lnTo>
                <a:lnTo>
                  <a:pt x="1178052" y="1168400"/>
                </a:lnTo>
                <a:lnTo>
                  <a:pt x="1195578" y="1117600"/>
                </a:lnTo>
                <a:lnTo>
                  <a:pt x="1211707" y="1079500"/>
                </a:lnTo>
                <a:lnTo>
                  <a:pt x="1250949" y="1028700"/>
                </a:lnTo>
                <a:lnTo>
                  <a:pt x="1275969" y="1016000"/>
                </a:lnTo>
                <a:lnTo>
                  <a:pt x="1303655" y="990600"/>
                </a:lnTo>
                <a:lnTo>
                  <a:pt x="1332865" y="977900"/>
                </a:lnTo>
                <a:lnTo>
                  <a:pt x="1400174" y="952500"/>
                </a:lnTo>
                <a:lnTo>
                  <a:pt x="2176272" y="952500"/>
                </a:lnTo>
                <a:lnTo>
                  <a:pt x="2184908" y="927100"/>
                </a:lnTo>
                <a:lnTo>
                  <a:pt x="2198116" y="901700"/>
                </a:lnTo>
                <a:close/>
              </a:path>
              <a:path w="2807970" h="1612900">
                <a:moveTo>
                  <a:pt x="308356" y="558800"/>
                </a:moveTo>
                <a:lnTo>
                  <a:pt x="154939" y="558800"/>
                </a:lnTo>
                <a:lnTo>
                  <a:pt x="124206" y="571500"/>
                </a:lnTo>
                <a:lnTo>
                  <a:pt x="96519" y="584200"/>
                </a:lnTo>
                <a:lnTo>
                  <a:pt x="67309" y="609600"/>
                </a:lnTo>
                <a:lnTo>
                  <a:pt x="45338" y="635000"/>
                </a:lnTo>
                <a:lnTo>
                  <a:pt x="36575" y="647700"/>
                </a:lnTo>
                <a:lnTo>
                  <a:pt x="26288" y="660400"/>
                </a:lnTo>
                <a:lnTo>
                  <a:pt x="20446" y="673100"/>
                </a:lnTo>
                <a:lnTo>
                  <a:pt x="11683" y="698500"/>
                </a:lnTo>
                <a:lnTo>
                  <a:pt x="5842" y="711200"/>
                </a:lnTo>
                <a:lnTo>
                  <a:pt x="0" y="762000"/>
                </a:lnTo>
                <a:lnTo>
                  <a:pt x="0" y="800100"/>
                </a:lnTo>
                <a:lnTo>
                  <a:pt x="11683" y="850900"/>
                </a:lnTo>
                <a:lnTo>
                  <a:pt x="17525" y="863600"/>
                </a:lnTo>
                <a:lnTo>
                  <a:pt x="26288" y="876300"/>
                </a:lnTo>
                <a:lnTo>
                  <a:pt x="33655" y="889000"/>
                </a:lnTo>
                <a:lnTo>
                  <a:pt x="45338" y="901700"/>
                </a:lnTo>
                <a:lnTo>
                  <a:pt x="65786" y="927100"/>
                </a:lnTo>
                <a:lnTo>
                  <a:pt x="90677" y="939800"/>
                </a:lnTo>
                <a:lnTo>
                  <a:pt x="146176" y="965200"/>
                </a:lnTo>
                <a:lnTo>
                  <a:pt x="176911" y="977900"/>
                </a:lnTo>
                <a:lnTo>
                  <a:pt x="289432" y="977900"/>
                </a:lnTo>
                <a:lnTo>
                  <a:pt x="311404" y="965200"/>
                </a:lnTo>
                <a:lnTo>
                  <a:pt x="331724" y="952500"/>
                </a:lnTo>
                <a:lnTo>
                  <a:pt x="344931" y="939800"/>
                </a:lnTo>
                <a:lnTo>
                  <a:pt x="359537" y="927100"/>
                </a:lnTo>
                <a:lnTo>
                  <a:pt x="375665" y="914400"/>
                </a:lnTo>
                <a:lnTo>
                  <a:pt x="396113" y="901700"/>
                </a:lnTo>
                <a:lnTo>
                  <a:pt x="2198116" y="901700"/>
                </a:lnTo>
                <a:lnTo>
                  <a:pt x="2215642" y="889000"/>
                </a:lnTo>
                <a:lnTo>
                  <a:pt x="2231771" y="863600"/>
                </a:lnTo>
                <a:lnTo>
                  <a:pt x="2252218" y="850900"/>
                </a:lnTo>
                <a:lnTo>
                  <a:pt x="2271141" y="838200"/>
                </a:lnTo>
                <a:lnTo>
                  <a:pt x="2294635" y="825500"/>
                </a:lnTo>
                <a:lnTo>
                  <a:pt x="2316480" y="825500"/>
                </a:lnTo>
                <a:lnTo>
                  <a:pt x="2338323" y="812800"/>
                </a:lnTo>
                <a:lnTo>
                  <a:pt x="2791523" y="812800"/>
                </a:lnTo>
                <a:lnTo>
                  <a:pt x="2798826" y="800100"/>
                </a:lnTo>
                <a:lnTo>
                  <a:pt x="2804668" y="774700"/>
                </a:lnTo>
                <a:lnTo>
                  <a:pt x="2807589" y="749300"/>
                </a:lnTo>
                <a:lnTo>
                  <a:pt x="2804668" y="711200"/>
                </a:lnTo>
                <a:lnTo>
                  <a:pt x="2798826" y="673100"/>
                </a:lnTo>
                <a:lnTo>
                  <a:pt x="2791523" y="660400"/>
                </a:lnTo>
                <a:lnTo>
                  <a:pt x="1441069" y="660400"/>
                </a:lnTo>
                <a:lnTo>
                  <a:pt x="1424940" y="647700"/>
                </a:lnTo>
                <a:lnTo>
                  <a:pt x="451612" y="647700"/>
                </a:lnTo>
                <a:lnTo>
                  <a:pt x="435609" y="635000"/>
                </a:lnTo>
                <a:lnTo>
                  <a:pt x="418083" y="635000"/>
                </a:lnTo>
                <a:lnTo>
                  <a:pt x="401955" y="622300"/>
                </a:lnTo>
                <a:lnTo>
                  <a:pt x="387350" y="609600"/>
                </a:lnTo>
                <a:lnTo>
                  <a:pt x="375665" y="596900"/>
                </a:lnTo>
                <a:lnTo>
                  <a:pt x="356615" y="584200"/>
                </a:lnTo>
                <a:lnTo>
                  <a:pt x="334771" y="571500"/>
                </a:lnTo>
                <a:lnTo>
                  <a:pt x="308356" y="558800"/>
                </a:lnTo>
                <a:close/>
              </a:path>
              <a:path w="2807970" h="1612900">
                <a:moveTo>
                  <a:pt x="2791523" y="812800"/>
                </a:moveTo>
                <a:lnTo>
                  <a:pt x="2405634" y="812800"/>
                </a:lnTo>
                <a:lnTo>
                  <a:pt x="2426081" y="825500"/>
                </a:lnTo>
                <a:lnTo>
                  <a:pt x="2445131" y="825500"/>
                </a:lnTo>
                <a:lnTo>
                  <a:pt x="2465578" y="838200"/>
                </a:lnTo>
                <a:lnTo>
                  <a:pt x="2481707" y="863600"/>
                </a:lnTo>
                <a:lnTo>
                  <a:pt x="2499233" y="876300"/>
                </a:lnTo>
                <a:lnTo>
                  <a:pt x="2542921" y="901700"/>
                </a:lnTo>
                <a:lnTo>
                  <a:pt x="2570734" y="914400"/>
                </a:lnTo>
                <a:lnTo>
                  <a:pt x="2624835" y="914400"/>
                </a:lnTo>
                <a:lnTo>
                  <a:pt x="2652648" y="901700"/>
                </a:lnTo>
                <a:lnTo>
                  <a:pt x="2677414" y="901700"/>
                </a:lnTo>
                <a:lnTo>
                  <a:pt x="2703830" y="889000"/>
                </a:lnTo>
                <a:lnTo>
                  <a:pt x="2728595" y="876300"/>
                </a:lnTo>
                <a:lnTo>
                  <a:pt x="2750566" y="863600"/>
                </a:lnTo>
                <a:lnTo>
                  <a:pt x="2771012" y="838200"/>
                </a:lnTo>
                <a:lnTo>
                  <a:pt x="2784221" y="825500"/>
                </a:lnTo>
                <a:lnTo>
                  <a:pt x="2791523" y="812800"/>
                </a:lnTo>
                <a:close/>
              </a:path>
              <a:path w="2807970" h="1612900">
                <a:moveTo>
                  <a:pt x="1767078" y="0"/>
                </a:moveTo>
                <a:lnTo>
                  <a:pt x="1666112" y="0"/>
                </a:lnTo>
                <a:lnTo>
                  <a:pt x="1648586" y="12700"/>
                </a:lnTo>
                <a:lnTo>
                  <a:pt x="1635379" y="25400"/>
                </a:lnTo>
                <a:lnTo>
                  <a:pt x="1620901" y="50800"/>
                </a:lnTo>
                <a:lnTo>
                  <a:pt x="1609090" y="63500"/>
                </a:lnTo>
                <a:lnTo>
                  <a:pt x="1601723" y="88900"/>
                </a:lnTo>
                <a:lnTo>
                  <a:pt x="1595882" y="114300"/>
                </a:lnTo>
                <a:lnTo>
                  <a:pt x="1590040" y="127000"/>
                </a:lnTo>
                <a:lnTo>
                  <a:pt x="1587245" y="165100"/>
                </a:lnTo>
                <a:lnTo>
                  <a:pt x="1590040" y="177800"/>
                </a:lnTo>
                <a:lnTo>
                  <a:pt x="1595882" y="215900"/>
                </a:lnTo>
                <a:lnTo>
                  <a:pt x="1604771" y="241300"/>
                </a:lnTo>
                <a:lnTo>
                  <a:pt x="1614932" y="266700"/>
                </a:lnTo>
                <a:lnTo>
                  <a:pt x="1629536" y="279400"/>
                </a:lnTo>
                <a:lnTo>
                  <a:pt x="1651508" y="304800"/>
                </a:lnTo>
                <a:lnTo>
                  <a:pt x="1691005" y="355600"/>
                </a:lnTo>
                <a:lnTo>
                  <a:pt x="1705609" y="393700"/>
                </a:lnTo>
                <a:lnTo>
                  <a:pt x="1718691" y="444500"/>
                </a:lnTo>
                <a:lnTo>
                  <a:pt x="1715896" y="469900"/>
                </a:lnTo>
                <a:lnTo>
                  <a:pt x="1702561" y="520700"/>
                </a:lnTo>
                <a:lnTo>
                  <a:pt x="1671955" y="571500"/>
                </a:lnTo>
                <a:lnTo>
                  <a:pt x="1623695" y="609600"/>
                </a:lnTo>
                <a:lnTo>
                  <a:pt x="1595882" y="635000"/>
                </a:lnTo>
                <a:lnTo>
                  <a:pt x="1562354" y="647700"/>
                </a:lnTo>
                <a:lnTo>
                  <a:pt x="1522857" y="647700"/>
                </a:lnTo>
                <a:lnTo>
                  <a:pt x="1483486" y="660400"/>
                </a:lnTo>
                <a:lnTo>
                  <a:pt x="2791523" y="660400"/>
                </a:lnTo>
                <a:lnTo>
                  <a:pt x="2784221" y="647700"/>
                </a:lnTo>
                <a:lnTo>
                  <a:pt x="2771012" y="622300"/>
                </a:lnTo>
                <a:lnTo>
                  <a:pt x="2319401" y="622300"/>
                </a:lnTo>
                <a:lnTo>
                  <a:pt x="2294635" y="609600"/>
                </a:lnTo>
                <a:lnTo>
                  <a:pt x="2268220" y="609600"/>
                </a:lnTo>
                <a:lnTo>
                  <a:pt x="2221484" y="584200"/>
                </a:lnTo>
                <a:lnTo>
                  <a:pt x="2184908" y="558800"/>
                </a:lnTo>
                <a:lnTo>
                  <a:pt x="2157095" y="508000"/>
                </a:lnTo>
                <a:lnTo>
                  <a:pt x="2154301" y="482600"/>
                </a:lnTo>
                <a:lnTo>
                  <a:pt x="2154301" y="431800"/>
                </a:lnTo>
                <a:lnTo>
                  <a:pt x="2158746" y="368300"/>
                </a:lnTo>
                <a:lnTo>
                  <a:pt x="2164587" y="292100"/>
                </a:lnTo>
                <a:lnTo>
                  <a:pt x="2173223" y="215900"/>
                </a:lnTo>
                <a:lnTo>
                  <a:pt x="2182114" y="139700"/>
                </a:lnTo>
                <a:lnTo>
                  <a:pt x="2192273" y="88900"/>
                </a:lnTo>
                <a:lnTo>
                  <a:pt x="2201036" y="38100"/>
                </a:lnTo>
                <a:lnTo>
                  <a:pt x="2195195" y="38100"/>
                </a:lnTo>
                <a:lnTo>
                  <a:pt x="2108961" y="25400"/>
                </a:lnTo>
                <a:lnTo>
                  <a:pt x="1952497" y="25400"/>
                </a:lnTo>
                <a:lnTo>
                  <a:pt x="1882394" y="12700"/>
                </a:lnTo>
                <a:lnTo>
                  <a:pt x="1819656" y="12700"/>
                </a:lnTo>
                <a:lnTo>
                  <a:pt x="1767078" y="0"/>
                </a:lnTo>
                <a:close/>
              </a:path>
              <a:path w="2807970" h="1612900">
                <a:moveTo>
                  <a:pt x="1388491" y="635000"/>
                </a:moveTo>
                <a:lnTo>
                  <a:pt x="589026" y="635000"/>
                </a:lnTo>
                <a:lnTo>
                  <a:pt x="569976" y="647700"/>
                </a:lnTo>
                <a:lnTo>
                  <a:pt x="1404620" y="647700"/>
                </a:lnTo>
                <a:lnTo>
                  <a:pt x="1388491" y="635000"/>
                </a:lnTo>
                <a:close/>
              </a:path>
              <a:path w="2807970" h="1612900">
                <a:moveTo>
                  <a:pt x="1096136" y="25400"/>
                </a:moveTo>
                <a:lnTo>
                  <a:pt x="881252" y="25400"/>
                </a:lnTo>
                <a:lnTo>
                  <a:pt x="799464" y="38100"/>
                </a:lnTo>
                <a:lnTo>
                  <a:pt x="723392" y="38100"/>
                </a:lnTo>
                <a:lnTo>
                  <a:pt x="659130" y="50800"/>
                </a:lnTo>
                <a:lnTo>
                  <a:pt x="609473" y="63500"/>
                </a:lnTo>
                <a:lnTo>
                  <a:pt x="625475" y="114300"/>
                </a:lnTo>
                <a:lnTo>
                  <a:pt x="648843" y="177800"/>
                </a:lnTo>
                <a:lnTo>
                  <a:pt x="668019" y="266700"/>
                </a:lnTo>
                <a:lnTo>
                  <a:pt x="683894" y="342900"/>
                </a:lnTo>
                <a:lnTo>
                  <a:pt x="689737" y="381000"/>
                </a:lnTo>
                <a:lnTo>
                  <a:pt x="695706" y="419100"/>
                </a:lnTo>
                <a:lnTo>
                  <a:pt x="698626" y="469900"/>
                </a:lnTo>
                <a:lnTo>
                  <a:pt x="698626" y="495300"/>
                </a:lnTo>
                <a:lnTo>
                  <a:pt x="692784" y="533400"/>
                </a:lnTo>
                <a:lnTo>
                  <a:pt x="686943" y="558800"/>
                </a:lnTo>
                <a:lnTo>
                  <a:pt x="682498" y="571500"/>
                </a:lnTo>
                <a:lnTo>
                  <a:pt x="676656" y="584200"/>
                </a:lnTo>
                <a:lnTo>
                  <a:pt x="670813" y="584200"/>
                </a:lnTo>
                <a:lnTo>
                  <a:pt x="662177" y="596900"/>
                </a:lnTo>
                <a:lnTo>
                  <a:pt x="646049" y="609600"/>
                </a:lnTo>
                <a:lnTo>
                  <a:pt x="625475" y="622300"/>
                </a:lnTo>
                <a:lnTo>
                  <a:pt x="609473" y="635000"/>
                </a:lnTo>
                <a:lnTo>
                  <a:pt x="1373758" y="635000"/>
                </a:lnTo>
                <a:lnTo>
                  <a:pt x="1357757" y="622300"/>
                </a:lnTo>
                <a:lnTo>
                  <a:pt x="1343152" y="622300"/>
                </a:lnTo>
                <a:lnTo>
                  <a:pt x="1318259" y="596900"/>
                </a:lnTo>
                <a:lnTo>
                  <a:pt x="1281810" y="546100"/>
                </a:lnTo>
                <a:lnTo>
                  <a:pt x="1259840" y="495300"/>
                </a:lnTo>
                <a:lnTo>
                  <a:pt x="1253997" y="457200"/>
                </a:lnTo>
                <a:lnTo>
                  <a:pt x="1250949" y="431800"/>
                </a:lnTo>
                <a:lnTo>
                  <a:pt x="1253997" y="393700"/>
                </a:lnTo>
                <a:lnTo>
                  <a:pt x="1272920" y="342900"/>
                </a:lnTo>
                <a:lnTo>
                  <a:pt x="1303655" y="292100"/>
                </a:lnTo>
                <a:lnTo>
                  <a:pt x="1321181" y="279400"/>
                </a:lnTo>
                <a:lnTo>
                  <a:pt x="1335785" y="266700"/>
                </a:lnTo>
                <a:lnTo>
                  <a:pt x="1346072" y="241300"/>
                </a:lnTo>
                <a:lnTo>
                  <a:pt x="1354835" y="228600"/>
                </a:lnTo>
                <a:lnTo>
                  <a:pt x="1363598" y="190500"/>
                </a:lnTo>
                <a:lnTo>
                  <a:pt x="1360678" y="165100"/>
                </a:lnTo>
                <a:lnTo>
                  <a:pt x="1354835" y="152400"/>
                </a:lnTo>
                <a:lnTo>
                  <a:pt x="1346072" y="139700"/>
                </a:lnTo>
                <a:lnTo>
                  <a:pt x="1332865" y="114300"/>
                </a:lnTo>
                <a:lnTo>
                  <a:pt x="1315339" y="101600"/>
                </a:lnTo>
                <a:lnTo>
                  <a:pt x="1290446" y="88900"/>
                </a:lnTo>
                <a:lnTo>
                  <a:pt x="1262760" y="63500"/>
                </a:lnTo>
                <a:lnTo>
                  <a:pt x="1229233" y="50800"/>
                </a:lnTo>
                <a:lnTo>
                  <a:pt x="1189735" y="50800"/>
                </a:lnTo>
                <a:lnTo>
                  <a:pt x="1144396" y="38100"/>
                </a:lnTo>
                <a:lnTo>
                  <a:pt x="1096136" y="25400"/>
                </a:lnTo>
                <a:close/>
              </a:path>
              <a:path w="2807970" h="1612900">
                <a:moveTo>
                  <a:pt x="2624835" y="533400"/>
                </a:moveTo>
                <a:lnTo>
                  <a:pt x="2542921" y="533400"/>
                </a:lnTo>
                <a:lnTo>
                  <a:pt x="2499233" y="558800"/>
                </a:lnTo>
                <a:lnTo>
                  <a:pt x="2481707" y="571500"/>
                </a:lnTo>
                <a:lnTo>
                  <a:pt x="2465578" y="584200"/>
                </a:lnTo>
                <a:lnTo>
                  <a:pt x="2442210" y="596900"/>
                </a:lnTo>
                <a:lnTo>
                  <a:pt x="2420239" y="609600"/>
                </a:lnTo>
                <a:lnTo>
                  <a:pt x="2369185" y="609600"/>
                </a:lnTo>
                <a:lnTo>
                  <a:pt x="2344166" y="622300"/>
                </a:lnTo>
                <a:lnTo>
                  <a:pt x="2771012" y="622300"/>
                </a:lnTo>
                <a:lnTo>
                  <a:pt x="2750566" y="596900"/>
                </a:lnTo>
                <a:lnTo>
                  <a:pt x="2728595" y="584200"/>
                </a:lnTo>
                <a:lnTo>
                  <a:pt x="2703830" y="558800"/>
                </a:lnTo>
                <a:lnTo>
                  <a:pt x="2677414" y="546100"/>
                </a:lnTo>
                <a:lnTo>
                  <a:pt x="2652648" y="546100"/>
                </a:lnTo>
                <a:lnTo>
                  <a:pt x="2624835" y="533400"/>
                </a:lnTo>
                <a:close/>
              </a:path>
              <a:path w="2807970" h="1612900">
                <a:moveTo>
                  <a:pt x="249936" y="546100"/>
                </a:moveTo>
                <a:lnTo>
                  <a:pt x="216281" y="546100"/>
                </a:lnTo>
                <a:lnTo>
                  <a:pt x="185674" y="558800"/>
                </a:lnTo>
                <a:lnTo>
                  <a:pt x="277749" y="558800"/>
                </a:lnTo>
                <a:lnTo>
                  <a:pt x="249936" y="546100"/>
                </a:lnTo>
                <a:close/>
              </a:path>
            </a:pathLst>
          </a:custGeom>
          <a:solidFill>
            <a:srgbClr val="25257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2214117" y="2000376"/>
            <a:ext cx="2807970" cy="1623060"/>
          </a:xfrm>
          <a:custGeom>
            <a:avLst/>
            <a:gdLst/>
            <a:ahLst/>
            <a:cxnLst/>
            <a:rect l="l" t="t" r="r" b="b"/>
            <a:pathLst>
              <a:path w="2807970" h="1623060">
                <a:moveTo>
                  <a:pt x="1211707" y="1556131"/>
                </a:moveTo>
                <a:lnTo>
                  <a:pt x="1233423" y="1556131"/>
                </a:lnTo>
                <a:lnTo>
                  <a:pt x="1253997" y="1550543"/>
                </a:lnTo>
                <a:lnTo>
                  <a:pt x="1296289" y="1525397"/>
                </a:lnTo>
                <a:lnTo>
                  <a:pt x="1312418" y="1486535"/>
                </a:lnTo>
                <a:lnTo>
                  <a:pt x="1312418" y="1469771"/>
                </a:lnTo>
                <a:lnTo>
                  <a:pt x="1309496" y="1451737"/>
                </a:lnTo>
                <a:lnTo>
                  <a:pt x="1303655" y="1429512"/>
                </a:lnTo>
                <a:lnTo>
                  <a:pt x="1296289" y="1411351"/>
                </a:lnTo>
                <a:lnTo>
                  <a:pt x="1281810" y="1390396"/>
                </a:lnTo>
                <a:lnTo>
                  <a:pt x="1267079" y="1365377"/>
                </a:lnTo>
                <a:lnTo>
                  <a:pt x="1248156" y="1341755"/>
                </a:lnTo>
                <a:lnTo>
                  <a:pt x="1226184" y="1318133"/>
                </a:lnTo>
                <a:lnTo>
                  <a:pt x="1214501" y="1304163"/>
                </a:lnTo>
                <a:lnTo>
                  <a:pt x="1205865" y="1291589"/>
                </a:lnTo>
                <a:lnTo>
                  <a:pt x="1198371" y="1277747"/>
                </a:lnTo>
                <a:lnTo>
                  <a:pt x="1189735" y="1263777"/>
                </a:lnTo>
                <a:lnTo>
                  <a:pt x="1180845" y="1234567"/>
                </a:lnTo>
                <a:lnTo>
                  <a:pt x="1178052" y="1205357"/>
                </a:lnTo>
                <a:lnTo>
                  <a:pt x="1178052" y="1176147"/>
                </a:lnTo>
                <a:lnTo>
                  <a:pt x="1195578" y="1117727"/>
                </a:lnTo>
                <a:lnTo>
                  <a:pt x="1229233" y="1063371"/>
                </a:lnTo>
                <a:lnTo>
                  <a:pt x="1275969" y="1016000"/>
                </a:lnTo>
                <a:lnTo>
                  <a:pt x="1332865" y="981328"/>
                </a:lnTo>
                <a:lnTo>
                  <a:pt x="1400174" y="961771"/>
                </a:lnTo>
                <a:lnTo>
                  <a:pt x="1433703" y="960374"/>
                </a:lnTo>
                <a:lnTo>
                  <a:pt x="1470279" y="961771"/>
                </a:lnTo>
                <a:lnTo>
                  <a:pt x="1534668" y="983996"/>
                </a:lnTo>
                <a:lnTo>
                  <a:pt x="1587245" y="1018794"/>
                </a:lnTo>
                <a:lnTo>
                  <a:pt x="1626743" y="1063371"/>
                </a:lnTo>
                <a:lnTo>
                  <a:pt x="1654429" y="1120394"/>
                </a:lnTo>
                <a:lnTo>
                  <a:pt x="1666112" y="1176147"/>
                </a:lnTo>
                <a:lnTo>
                  <a:pt x="1666112" y="1205357"/>
                </a:lnTo>
                <a:lnTo>
                  <a:pt x="1660270" y="1234567"/>
                </a:lnTo>
                <a:lnTo>
                  <a:pt x="1651508" y="1260983"/>
                </a:lnTo>
                <a:lnTo>
                  <a:pt x="1641220" y="1286128"/>
                </a:lnTo>
                <a:lnTo>
                  <a:pt x="1620901" y="1306957"/>
                </a:lnTo>
                <a:lnTo>
                  <a:pt x="1584197" y="1347343"/>
                </a:lnTo>
                <a:lnTo>
                  <a:pt x="1550670" y="1384935"/>
                </a:lnTo>
                <a:lnTo>
                  <a:pt x="1525778" y="1416939"/>
                </a:lnTo>
                <a:lnTo>
                  <a:pt x="1506855" y="1461515"/>
                </a:lnTo>
                <a:lnTo>
                  <a:pt x="1506855" y="1475359"/>
                </a:lnTo>
                <a:lnTo>
                  <a:pt x="1506855" y="1489328"/>
                </a:lnTo>
                <a:lnTo>
                  <a:pt x="1508252" y="1501775"/>
                </a:lnTo>
                <a:lnTo>
                  <a:pt x="1517015" y="1515745"/>
                </a:lnTo>
                <a:lnTo>
                  <a:pt x="1528826" y="1528318"/>
                </a:lnTo>
                <a:lnTo>
                  <a:pt x="1540509" y="1542161"/>
                </a:lnTo>
                <a:lnTo>
                  <a:pt x="1581404" y="1568703"/>
                </a:lnTo>
                <a:lnTo>
                  <a:pt x="1641220" y="1592326"/>
                </a:lnTo>
                <a:lnTo>
                  <a:pt x="1679320" y="1600708"/>
                </a:lnTo>
                <a:lnTo>
                  <a:pt x="1721739" y="1608963"/>
                </a:lnTo>
                <a:lnTo>
                  <a:pt x="1764030" y="1617345"/>
                </a:lnTo>
                <a:lnTo>
                  <a:pt x="1812290" y="1620139"/>
                </a:lnTo>
                <a:lnTo>
                  <a:pt x="1859026" y="1622933"/>
                </a:lnTo>
                <a:lnTo>
                  <a:pt x="1907285" y="1622933"/>
                </a:lnTo>
                <a:lnTo>
                  <a:pt x="1954148" y="1622933"/>
                </a:lnTo>
                <a:lnTo>
                  <a:pt x="2002282" y="1617345"/>
                </a:lnTo>
                <a:lnTo>
                  <a:pt x="2047494" y="1611757"/>
                </a:lnTo>
                <a:lnTo>
                  <a:pt x="2091435" y="1600708"/>
                </a:lnTo>
                <a:lnTo>
                  <a:pt x="2133727" y="1590928"/>
                </a:lnTo>
                <a:lnTo>
                  <a:pt x="2170430" y="1574164"/>
                </a:lnTo>
                <a:lnTo>
                  <a:pt x="2201036" y="1556131"/>
                </a:lnTo>
                <a:lnTo>
                  <a:pt x="2209799" y="1542161"/>
                </a:lnTo>
                <a:lnTo>
                  <a:pt x="2215642" y="1525397"/>
                </a:lnTo>
                <a:lnTo>
                  <a:pt x="2221484" y="1510157"/>
                </a:lnTo>
                <a:lnTo>
                  <a:pt x="2224405" y="1492123"/>
                </a:lnTo>
                <a:lnTo>
                  <a:pt x="2225802" y="1454531"/>
                </a:lnTo>
                <a:lnTo>
                  <a:pt x="2225802" y="1416939"/>
                </a:lnTo>
                <a:lnTo>
                  <a:pt x="2224405" y="1373759"/>
                </a:lnTo>
                <a:lnTo>
                  <a:pt x="2218562" y="1330706"/>
                </a:lnTo>
                <a:lnTo>
                  <a:pt x="2212721" y="1288923"/>
                </a:lnTo>
                <a:lnTo>
                  <a:pt x="2203958" y="1242949"/>
                </a:lnTo>
                <a:lnTo>
                  <a:pt x="2184908" y="1158113"/>
                </a:lnTo>
                <a:lnTo>
                  <a:pt x="2170430" y="1074547"/>
                </a:lnTo>
                <a:lnTo>
                  <a:pt x="2167382" y="1039749"/>
                </a:lnTo>
                <a:lnTo>
                  <a:pt x="2164587" y="1004951"/>
                </a:lnTo>
                <a:lnTo>
                  <a:pt x="2167382" y="975613"/>
                </a:lnTo>
                <a:lnTo>
                  <a:pt x="2176272" y="951992"/>
                </a:lnTo>
                <a:lnTo>
                  <a:pt x="2184908" y="926973"/>
                </a:lnTo>
                <a:lnTo>
                  <a:pt x="2198116" y="906018"/>
                </a:lnTo>
                <a:lnTo>
                  <a:pt x="2215642" y="887984"/>
                </a:lnTo>
                <a:lnTo>
                  <a:pt x="2231771" y="871347"/>
                </a:lnTo>
                <a:lnTo>
                  <a:pt x="2252218" y="855980"/>
                </a:lnTo>
                <a:lnTo>
                  <a:pt x="2271141" y="842137"/>
                </a:lnTo>
                <a:lnTo>
                  <a:pt x="2294635" y="830961"/>
                </a:lnTo>
                <a:lnTo>
                  <a:pt x="2316480" y="823976"/>
                </a:lnTo>
                <a:lnTo>
                  <a:pt x="2338323" y="815594"/>
                </a:lnTo>
                <a:lnTo>
                  <a:pt x="2361692" y="812800"/>
                </a:lnTo>
                <a:lnTo>
                  <a:pt x="2383662" y="812800"/>
                </a:lnTo>
                <a:lnTo>
                  <a:pt x="2426081" y="823976"/>
                </a:lnTo>
                <a:lnTo>
                  <a:pt x="2465578" y="847598"/>
                </a:lnTo>
                <a:lnTo>
                  <a:pt x="2481707" y="865759"/>
                </a:lnTo>
                <a:lnTo>
                  <a:pt x="2499233" y="885189"/>
                </a:lnTo>
                <a:lnTo>
                  <a:pt x="2521204" y="897763"/>
                </a:lnTo>
                <a:lnTo>
                  <a:pt x="2542921" y="908812"/>
                </a:lnTo>
                <a:lnTo>
                  <a:pt x="2570734" y="917194"/>
                </a:lnTo>
                <a:lnTo>
                  <a:pt x="2597149" y="917194"/>
                </a:lnTo>
                <a:lnTo>
                  <a:pt x="2624835" y="917194"/>
                </a:lnTo>
                <a:lnTo>
                  <a:pt x="2677414" y="903351"/>
                </a:lnTo>
                <a:lnTo>
                  <a:pt x="2728595" y="879601"/>
                </a:lnTo>
                <a:lnTo>
                  <a:pt x="2771012" y="844803"/>
                </a:lnTo>
                <a:lnTo>
                  <a:pt x="2798826" y="801751"/>
                </a:lnTo>
                <a:lnTo>
                  <a:pt x="2807589" y="754380"/>
                </a:lnTo>
                <a:lnTo>
                  <a:pt x="2804668" y="716788"/>
                </a:lnTo>
                <a:lnTo>
                  <a:pt x="2798826" y="681989"/>
                </a:lnTo>
                <a:lnTo>
                  <a:pt x="2784221" y="652780"/>
                </a:lnTo>
                <a:lnTo>
                  <a:pt x="2771012" y="626237"/>
                </a:lnTo>
                <a:lnTo>
                  <a:pt x="2728595" y="583184"/>
                </a:lnTo>
                <a:lnTo>
                  <a:pt x="2677414" y="553974"/>
                </a:lnTo>
                <a:lnTo>
                  <a:pt x="2624835" y="537210"/>
                </a:lnTo>
                <a:lnTo>
                  <a:pt x="2597149" y="534415"/>
                </a:lnTo>
                <a:lnTo>
                  <a:pt x="2570734" y="537210"/>
                </a:lnTo>
                <a:lnTo>
                  <a:pt x="2542921" y="540003"/>
                </a:lnTo>
                <a:lnTo>
                  <a:pt x="2521204" y="548386"/>
                </a:lnTo>
                <a:lnTo>
                  <a:pt x="2499233" y="559562"/>
                </a:lnTo>
                <a:lnTo>
                  <a:pt x="2481707" y="574801"/>
                </a:lnTo>
                <a:lnTo>
                  <a:pt x="2465578" y="588772"/>
                </a:lnTo>
                <a:lnTo>
                  <a:pt x="2442210" y="598424"/>
                </a:lnTo>
                <a:lnTo>
                  <a:pt x="2420239" y="609600"/>
                </a:lnTo>
                <a:lnTo>
                  <a:pt x="2395347" y="615188"/>
                </a:lnTo>
                <a:lnTo>
                  <a:pt x="2369185" y="617982"/>
                </a:lnTo>
                <a:lnTo>
                  <a:pt x="2344166" y="620776"/>
                </a:lnTo>
                <a:lnTo>
                  <a:pt x="2319401" y="620776"/>
                </a:lnTo>
                <a:lnTo>
                  <a:pt x="2294635" y="615188"/>
                </a:lnTo>
                <a:lnTo>
                  <a:pt x="2268220" y="609600"/>
                </a:lnTo>
                <a:lnTo>
                  <a:pt x="2243455" y="601218"/>
                </a:lnTo>
                <a:lnTo>
                  <a:pt x="2201036" y="580389"/>
                </a:lnTo>
                <a:lnTo>
                  <a:pt x="2170430" y="553974"/>
                </a:lnTo>
                <a:lnTo>
                  <a:pt x="2157095" y="516382"/>
                </a:lnTo>
                <a:lnTo>
                  <a:pt x="2154301" y="484377"/>
                </a:lnTo>
                <a:lnTo>
                  <a:pt x="2154301" y="430022"/>
                </a:lnTo>
                <a:lnTo>
                  <a:pt x="2158746" y="366013"/>
                </a:lnTo>
                <a:lnTo>
                  <a:pt x="2164587" y="292226"/>
                </a:lnTo>
                <a:lnTo>
                  <a:pt x="2173223" y="219837"/>
                </a:lnTo>
                <a:lnTo>
                  <a:pt x="2182114" y="147574"/>
                </a:lnTo>
                <a:lnTo>
                  <a:pt x="2192273" y="86360"/>
                </a:lnTo>
                <a:lnTo>
                  <a:pt x="2201036" y="37592"/>
                </a:lnTo>
                <a:lnTo>
                  <a:pt x="2198116" y="37592"/>
                </a:lnTo>
                <a:lnTo>
                  <a:pt x="2195195" y="37592"/>
                </a:lnTo>
                <a:lnTo>
                  <a:pt x="2108961" y="34798"/>
                </a:lnTo>
                <a:lnTo>
                  <a:pt x="2027046" y="30607"/>
                </a:lnTo>
                <a:lnTo>
                  <a:pt x="1952497" y="25019"/>
                </a:lnTo>
                <a:lnTo>
                  <a:pt x="1882394" y="19431"/>
                </a:lnTo>
                <a:lnTo>
                  <a:pt x="1819656" y="11049"/>
                </a:lnTo>
                <a:lnTo>
                  <a:pt x="1767078" y="5587"/>
                </a:lnTo>
                <a:lnTo>
                  <a:pt x="1727581" y="0"/>
                </a:lnTo>
                <a:lnTo>
                  <a:pt x="1699768" y="0"/>
                </a:lnTo>
                <a:lnTo>
                  <a:pt x="1682242" y="0"/>
                </a:lnTo>
                <a:lnTo>
                  <a:pt x="1648586" y="19431"/>
                </a:lnTo>
                <a:lnTo>
                  <a:pt x="1620901" y="48640"/>
                </a:lnTo>
                <a:lnTo>
                  <a:pt x="1601723" y="89026"/>
                </a:lnTo>
                <a:lnTo>
                  <a:pt x="1590040" y="136398"/>
                </a:lnTo>
                <a:lnTo>
                  <a:pt x="1587245" y="164211"/>
                </a:lnTo>
                <a:lnTo>
                  <a:pt x="1590040" y="187833"/>
                </a:lnTo>
                <a:lnTo>
                  <a:pt x="1604771" y="240792"/>
                </a:lnTo>
                <a:lnTo>
                  <a:pt x="1629536" y="289433"/>
                </a:lnTo>
                <a:lnTo>
                  <a:pt x="1651508" y="310388"/>
                </a:lnTo>
                <a:lnTo>
                  <a:pt x="1674876" y="334010"/>
                </a:lnTo>
                <a:lnTo>
                  <a:pt x="1691005" y="361950"/>
                </a:lnTo>
                <a:lnTo>
                  <a:pt x="1705609" y="391160"/>
                </a:lnTo>
                <a:lnTo>
                  <a:pt x="1712848" y="417575"/>
                </a:lnTo>
                <a:lnTo>
                  <a:pt x="1718691" y="446786"/>
                </a:lnTo>
                <a:lnTo>
                  <a:pt x="1715896" y="475996"/>
                </a:lnTo>
                <a:lnTo>
                  <a:pt x="1702561" y="528827"/>
                </a:lnTo>
                <a:lnTo>
                  <a:pt x="1671955" y="577596"/>
                </a:lnTo>
                <a:lnTo>
                  <a:pt x="1623695" y="617982"/>
                </a:lnTo>
                <a:lnTo>
                  <a:pt x="1562354" y="647192"/>
                </a:lnTo>
                <a:lnTo>
                  <a:pt x="1522857" y="655574"/>
                </a:lnTo>
                <a:lnTo>
                  <a:pt x="1483486" y="658368"/>
                </a:lnTo>
                <a:lnTo>
                  <a:pt x="1461516" y="658368"/>
                </a:lnTo>
                <a:lnTo>
                  <a:pt x="1441069" y="658368"/>
                </a:lnTo>
                <a:lnTo>
                  <a:pt x="1388491" y="644398"/>
                </a:lnTo>
                <a:lnTo>
                  <a:pt x="1343152" y="620776"/>
                </a:lnTo>
                <a:lnTo>
                  <a:pt x="1299336" y="577596"/>
                </a:lnTo>
                <a:lnTo>
                  <a:pt x="1267079" y="521970"/>
                </a:lnTo>
                <a:lnTo>
                  <a:pt x="1253997" y="463423"/>
                </a:lnTo>
                <a:lnTo>
                  <a:pt x="1250949" y="430022"/>
                </a:lnTo>
                <a:lnTo>
                  <a:pt x="1253997" y="400812"/>
                </a:lnTo>
                <a:lnTo>
                  <a:pt x="1272920" y="345186"/>
                </a:lnTo>
                <a:lnTo>
                  <a:pt x="1303655" y="299212"/>
                </a:lnTo>
                <a:lnTo>
                  <a:pt x="1321181" y="283972"/>
                </a:lnTo>
                <a:lnTo>
                  <a:pt x="1335785" y="267208"/>
                </a:lnTo>
                <a:lnTo>
                  <a:pt x="1346072" y="249047"/>
                </a:lnTo>
                <a:lnTo>
                  <a:pt x="1354835" y="231012"/>
                </a:lnTo>
                <a:lnTo>
                  <a:pt x="1360678" y="211455"/>
                </a:lnTo>
                <a:lnTo>
                  <a:pt x="1363598" y="193421"/>
                </a:lnTo>
                <a:lnTo>
                  <a:pt x="1360678" y="173989"/>
                </a:lnTo>
                <a:lnTo>
                  <a:pt x="1332865" y="121031"/>
                </a:lnTo>
                <a:lnTo>
                  <a:pt x="1290446" y="89026"/>
                </a:lnTo>
                <a:lnTo>
                  <a:pt x="1229233" y="59817"/>
                </a:lnTo>
                <a:lnTo>
                  <a:pt x="1189735" y="48640"/>
                </a:lnTo>
                <a:lnTo>
                  <a:pt x="1144396" y="37592"/>
                </a:lnTo>
                <a:lnTo>
                  <a:pt x="1096136" y="32003"/>
                </a:lnTo>
                <a:lnTo>
                  <a:pt x="1034669" y="30607"/>
                </a:lnTo>
                <a:lnTo>
                  <a:pt x="958723" y="30607"/>
                </a:lnTo>
                <a:lnTo>
                  <a:pt x="881252" y="32003"/>
                </a:lnTo>
                <a:lnTo>
                  <a:pt x="799464" y="37592"/>
                </a:lnTo>
                <a:lnTo>
                  <a:pt x="723392" y="45974"/>
                </a:lnTo>
                <a:lnTo>
                  <a:pt x="659130" y="54228"/>
                </a:lnTo>
                <a:lnTo>
                  <a:pt x="609473" y="62611"/>
                </a:lnTo>
                <a:lnTo>
                  <a:pt x="625475" y="115570"/>
                </a:lnTo>
                <a:lnTo>
                  <a:pt x="648843" y="185165"/>
                </a:lnTo>
                <a:lnTo>
                  <a:pt x="668019" y="264413"/>
                </a:lnTo>
                <a:lnTo>
                  <a:pt x="683894" y="347980"/>
                </a:lnTo>
                <a:lnTo>
                  <a:pt x="689737" y="388238"/>
                </a:lnTo>
                <a:lnTo>
                  <a:pt x="695706" y="428625"/>
                </a:lnTo>
                <a:lnTo>
                  <a:pt x="698626" y="467613"/>
                </a:lnTo>
                <a:lnTo>
                  <a:pt x="698626" y="502412"/>
                </a:lnTo>
                <a:lnTo>
                  <a:pt x="686943" y="562356"/>
                </a:lnTo>
                <a:lnTo>
                  <a:pt x="662177" y="601218"/>
                </a:lnTo>
                <a:lnTo>
                  <a:pt x="646049" y="615188"/>
                </a:lnTo>
                <a:lnTo>
                  <a:pt x="625475" y="626237"/>
                </a:lnTo>
                <a:lnTo>
                  <a:pt x="609473" y="636143"/>
                </a:lnTo>
                <a:lnTo>
                  <a:pt x="589026" y="644398"/>
                </a:lnTo>
                <a:lnTo>
                  <a:pt x="569976" y="649986"/>
                </a:lnTo>
                <a:lnTo>
                  <a:pt x="549529" y="652780"/>
                </a:lnTo>
                <a:lnTo>
                  <a:pt x="527684" y="655574"/>
                </a:lnTo>
                <a:lnTo>
                  <a:pt x="508507" y="655574"/>
                </a:lnTo>
                <a:lnTo>
                  <a:pt x="488188" y="652780"/>
                </a:lnTo>
                <a:lnTo>
                  <a:pt x="472058" y="649986"/>
                </a:lnTo>
                <a:lnTo>
                  <a:pt x="451612" y="647192"/>
                </a:lnTo>
                <a:lnTo>
                  <a:pt x="435609" y="641603"/>
                </a:lnTo>
                <a:lnTo>
                  <a:pt x="418083" y="633349"/>
                </a:lnTo>
                <a:lnTo>
                  <a:pt x="401955" y="623570"/>
                </a:lnTo>
                <a:lnTo>
                  <a:pt x="387350" y="615188"/>
                </a:lnTo>
                <a:lnTo>
                  <a:pt x="356615" y="585977"/>
                </a:lnTo>
                <a:lnTo>
                  <a:pt x="308356" y="562356"/>
                </a:lnTo>
                <a:lnTo>
                  <a:pt x="249936" y="553974"/>
                </a:lnTo>
                <a:lnTo>
                  <a:pt x="216281" y="553974"/>
                </a:lnTo>
                <a:lnTo>
                  <a:pt x="154939" y="563626"/>
                </a:lnTo>
                <a:lnTo>
                  <a:pt x="96519" y="591565"/>
                </a:lnTo>
                <a:lnTo>
                  <a:pt x="45338" y="636143"/>
                </a:lnTo>
                <a:lnTo>
                  <a:pt x="36575" y="649986"/>
                </a:lnTo>
                <a:lnTo>
                  <a:pt x="26288" y="665352"/>
                </a:lnTo>
                <a:lnTo>
                  <a:pt x="20446" y="681989"/>
                </a:lnTo>
                <a:lnTo>
                  <a:pt x="11683" y="697357"/>
                </a:lnTo>
                <a:lnTo>
                  <a:pt x="5842" y="716788"/>
                </a:lnTo>
                <a:lnTo>
                  <a:pt x="2920" y="737615"/>
                </a:lnTo>
                <a:lnTo>
                  <a:pt x="0" y="759968"/>
                </a:lnTo>
                <a:lnTo>
                  <a:pt x="0" y="780796"/>
                </a:lnTo>
                <a:lnTo>
                  <a:pt x="0" y="798830"/>
                </a:lnTo>
                <a:lnTo>
                  <a:pt x="11683" y="850392"/>
                </a:lnTo>
                <a:lnTo>
                  <a:pt x="26288" y="879601"/>
                </a:lnTo>
                <a:lnTo>
                  <a:pt x="33655" y="893572"/>
                </a:lnTo>
                <a:lnTo>
                  <a:pt x="65786" y="926973"/>
                </a:lnTo>
                <a:lnTo>
                  <a:pt x="118363" y="960374"/>
                </a:lnTo>
                <a:lnTo>
                  <a:pt x="176911" y="978408"/>
                </a:lnTo>
                <a:lnTo>
                  <a:pt x="204596" y="983996"/>
                </a:lnTo>
                <a:lnTo>
                  <a:pt x="236855" y="983996"/>
                </a:lnTo>
                <a:lnTo>
                  <a:pt x="289432" y="975613"/>
                </a:lnTo>
                <a:lnTo>
                  <a:pt x="331724" y="954786"/>
                </a:lnTo>
                <a:lnTo>
                  <a:pt x="344931" y="940943"/>
                </a:lnTo>
                <a:lnTo>
                  <a:pt x="359537" y="926973"/>
                </a:lnTo>
                <a:lnTo>
                  <a:pt x="375665" y="917194"/>
                </a:lnTo>
                <a:lnTo>
                  <a:pt x="396113" y="908812"/>
                </a:lnTo>
                <a:lnTo>
                  <a:pt x="415036" y="903351"/>
                </a:lnTo>
                <a:lnTo>
                  <a:pt x="438404" y="903351"/>
                </a:lnTo>
                <a:lnTo>
                  <a:pt x="460375" y="903351"/>
                </a:lnTo>
                <a:lnTo>
                  <a:pt x="479298" y="908812"/>
                </a:lnTo>
                <a:lnTo>
                  <a:pt x="502665" y="914400"/>
                </a:lnTo>
                <a:lnTo>
                  <a:pt x="524637" y="922782"/>
                </a:lnTo>
                <a:lnTo>
                  <a:pt x="545211" y="932561"/>
                </a:lnTo>
                <a:lnTo>
                  <a:pt x="561213" y="943737"/>
                </a:lnTo>
                <a:lnTo>
                  <a:pt x="578738" y="957580"/>
                </a:lnTo>
                <a:lnTo>
                  <a:pt x="589026" y="972947"/>
                </a:lnTo>
                <a:lnTo>
                  <a:pt x="600709" y="989584"/>
                </a:lnTo>
                <a:lnTo>
                  <a:pt x="606551" y="1004951"/>
                </a:lnTo>
                <a:lnTo>
                  <a:pt x="609473" y="1021588"/>
                </a:lnTo>
                <a:lnTo>
                  <a:pt x="606551" y="1066164"/>
                </a:lnTo>
                <a:lnTo>
                  <a:pt x="600709" y="1123188"/>
                </a:lnTo>
                <a:lnTo>
                  <a:pt x="594868" y="1192784"/>
                </a:lnTo>
                <a:lnTo>
                  <a:pt x="591946" y="1263777"/>
                </a:lnTo>
                <a:lnTo>
                  <a:pt x="589026" y="1341755"/>
                </a:lnTo>
                <a:lnTo>
                  <a:pt x="589026" y="1419733"/>
                </a:lnTo>
                <a:lnTo>
                  <a:pt x="594868" y="1492123"/>
                </a:lnTo>
                <a:lnTo>
                  <a:pt x="609473" y="1556131"/>
                </a:lnTo>
                <a:lnTo>
                  <a:pt x="650494" y="1568703"/>
                </a:lnTo>
                <a:lnTo>
                  <a:pt x="707389" y="1576959"/>
                </a:lnTo>
                <a:lnTo>
                  <a:pt x="780414" y="1576959"/>
                </a:lnTo>
                <a:lnTo>
                  <a:pt x="857884" y="1574164"/>
                </a:lnTo>
                <a:lnTo>
                  <a:pt x="945642" y="1568703"/>
                </a:lnTo>
                <a:lnTo>
                  <a:pt x="1034669" y="1562989"/>
                </a:lnTo>
                <a:lnTo>
                  <a:pt x="1125346" y="1557527"/>
                </a:lnTo>
                <a:lnTo>
                  <a:pt x="1211707" y="1556131"/>
                </a:lnTo>
                <a:close/>
              </a:path>
            </a:pathLst>
          </a:custGeom>
          <a:ln w="571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/>
          <p:nvPr/>
        </p:nvSpPr>
        <p:spPr>
          <a:xfrm>
            <a:off x="6404609" y="3700983"/>
            <a:ext cx="129222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125" dirty="0">
                <a:latin typeface="Verdana"/>
                <a:cs typeface="Verdana"/>
              </a:rPr>
              <a:t>Sicológicos</a:t>
            </a:r>
            <a:endParaRPr sz="1800">
              <a:latin typeface="Verdana"/>
              <a:cs typeface="Verdana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026972" y="3091434"/>
            <a:ext cx="148463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150" dirty="0">
                <a:latin typeface="Verdana"/>
                <a:cs typeface="Verdana"/>
              </a:rPr>
              <a:t>Competitivos</a:t>
            </a:r>
            <a:endParaRPr sz="1800">
              <a:latin typeface="Verdana"/>
              <a:cs typeface="Verdana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3336163" y="1400302"/>
            <a:ext cx="14605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155" dirty="0">
                <a:latin typeface="Verdana"/>
                <a:cs typeface="Verdana"/>
              </a:rPr>
              <a:t>Diferenciales</a:t>
            </a:r>
            <a:endParaRPr sz="1800">
              <a:latin typeface="Verdana"/>
              <a:cs typeface="Verdana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4194428" y="5377992"/>
            <a:ext cx="219456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b="1" spc="-170" dirty="0">
                <a:latin typeface="Verdana"/>
                <a:cs typeface="Verdana"/>
              </a:rPr>
              <a:t>Lanzamiento </a:t>
            </a:r>
            <a:r>
              <a:rPr sz="1800" b="1" spc="-145" dirty="0">
                <a:latin typeface="Verdana"/>
                <a:cs typeface="Verdana"/>
              </a:rPr>
              <a:t>nuevo  </a:t>
            </a:r>
            <a:r>
              <a:rPr sz="1800" b="1" spc="-135" dirty="0">
                <a:latin typeface="Verdana"/>
                <a:cs typeface="Verdana"/>
              </a:rPr>
              <a:t>producto</a:t>
            </a:r>
            <a:endParaRPr sz="1800">
              <a:latin typeface="Verdana"/>
              <a:cs typeface="Verdana"/>
            </a:endParaRPr>
          </a:p>
        </p:txBody>
      </p:sp>
      <p:sp>
        <p:nvSpPr>
          <p:cNvPr id="18" name="object 18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3970">
              <a:lnSpc>
                <a:spcPct val="100000"/>
              </a:lnSpc>
              <a:spcBef>
                <a:spcPts val="105"/>
              </a:spcBef>
            </a:pPr>
            <a:r>
              <a:rPr spc="-90" dirty="0"/>
              <a:t>Estrategia</a:t>
            </a:r>
            <a:r>
              <a:rPr spc="-265" dirty="0"/>
              <a:t> </a:t>
            </a:r>
            <a:r>
              <a:rPr spc="185" dirty="0"/>
              <a:t>de</a:t>
            </a:r>
            <a:r>
              <a:rPr spc="-265" dirty="0"/>
              <a:t> </a:t>
            </a:r>
            <a:r>
              <a:rPr spc="-40" dirty="0"/>
              <a:t>fijación</a:t>
            </a:r>
            <a:r>
              <a:rPr spc="-245" dirty="0"/>
              <a:t> </a:t>
            </a:r>
            <a:r>
              <a:rPr spc="185" dirty="0"/>
              <a:t>de</a:t>
            </a:r>
            <a:r>
              <a:rPr spc="-270" dirty="0"/>
              <a:t> </a:t>
            </a:r>
            <a:r>
              <a:rPr spc="-25" dirty="0"/>
              <a:t>precios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5940" y="298526"/>
            <a:ext cx="7295515" cy="514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90" dirty="0"/>
              <a:t>Estrategia</a:t>
            </a:r>
            <a:r>
              <a:rPr spc="-265" dirty="0"/>
              <a:t> </a:t>
            </a:r>
            <a:r>
              <a:rPr spc="185" dirty="0"/>
              <a:t>de</a:t>
            </a:r>
            <a:r>
              <a:rPr spc="-270" dirty="0"/>
              <a:t> </a:t>
            </a:r>
            <a:r>
              <a:rPr spc="-25" dirty="0"/>
              <a:t>precios</a:t>
            </a:r>
            <a:r>
              <a:rPr spc="-265" dirty="0"/>
              <a:t> </a:t>
            </a:r>
            <a:r>
              <a:rPr spc="-30" dirty="0"/>
              <a:t>diferenciales</a:t>
            </a:r>
            <a:r>
              <a:rPr spc="-285" dirty="0"/>
              <a:t> </a:t>
            </a:r>
            <a:r>
              <a:rPr spc="-395" dirty="0"/>
              <a:t>(I)</a:t>
            </a:r>
          </a:p>
        </p:txBody>
      </p:sp>
      <p:sp>
        <p:nvSpPr>
          <p:cNvPr id="3" name="object 3"/>
          <p:cNvSpPr/>
          <p:nvPr/>
        </p:nvSpPr>
        <p:spPr>
          <a:xfrm>
            <a:off x="1252727" y="1351788"/>
            <a:ext cx="2766060" cy="69494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303019" y="1386839"/>
            <a:ext cx="2734056" cy="67056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295400" y="1371600"/>
            <a:ext cx="2680970" cy="621791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3566159" y="1405127"/>
            <a:ext cx="429767" cy="588263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526158" y="1564258"/>
            <a:ext cx="2228977" cy="253365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670559" y="1289303"/>
            <a:ext cx="839724" cy="774191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647725" y="1266825"/>
            <a:ext cx="808075" cy="742950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647725" y="1266825"/>
            <a:ext cx="808355" cy="742950"/>
          </a:xfrm>
          <a:custGeom>
            <a:avLst/>
            <a:gdLst/>
            <a:ahLst/>
            <a:cxnLst/>
            <a:rect l="l" t="t" r="r" b="b"/>
            <a:pathLst>
              <a:path w="808355" h="742950">
                <a:moveTo>
                  <a:pt x="0" y="371475"/>
                </a:moveTo>
                <a:lnTo>
                  <a:pt x="3147" y="324888"/>
                </a:lnTo>
                <a:lnTo>
                  <a:pt x="12338" y="280026"/>
                </a:lnTo>
                <a:lnTo>
                  <a:pt x="27193" y="237236"/>
                </a:lnTo>
                <a:lnTo>
                  <a:pt x="47334" y="196867"/>
                </a:lnTo>
                <a:lnTo>
                  <a:pt x="72383" y="159267"/>
                </a:lnTo>
                <a:lnTo>
                  <a:pt x="101960" y="124785"/>
                </a:lnTo>
                <a:lnTo>
                  <a:pt x="135688" y="93770"/>
                </a:lnTo>
                <a:lnTo>
                  <a:pt x="173187" y="66570"/>
                </a:lnTo>
                <a:lnTo>
                  <a:pt x="214080" y="43534"/>
                </a:lnTo>
                <a:lnTo>
                  <a:pt x="257987" y="25011"/>
                </a:lnTo>
                <a:lnTo>
                  <a:pt x="304530" y="11348"/>
                </a:lnTo>
                <a:lnTo>
                  <a:pt x="353332" y="2895"/>
                </a:lnTo>
                <a:lnTo>
                  <a:pt x="404012" y="0"/>
                </a:lnTo>
                <a:lnTo>
                  <a:pt x="454683" y="2895"/>
                </a:lnTo>
                <a:lnTo>
                  <a:pt x="503480" y="11348"/>
                </a:lnTo>
                <a:lnTo>
                  <a:pt x="550023" y="25011"/>
                </a:lnTo>
                <a:lnTo>
                  <a:pt x="593933" y="43534"/>
                </a:lnTo>
                <a:lnTo>
                  <a:pt x="634831" y="66570"/>
                </a:lnTo>
                <a:lnTo>
                  <a:pt x="672338" y="93770"/>
                </a:lnTo>
                <a:lnTo>
                  <a:pt x="706075" y="124785"/>
                </a:lnTo>
                <a:lnTo>
                  <a:pt x="735661" y="159267"/>
                </a:lnTo>
                <a:lnTo>
                  <a:pt x="760719" y="196867"/>
                </a:lnTo>
                <a:lnTo>
                  <a:pt x="780868" y="237236"/>
                </a:lnTo>
                <a:lnTo>
                  <a:pt x="795730" y="280026"/>
                </a:lnTo>
                <a:lnTo>
                  <a:pt x="804926" y="324888"/>
                </a:lnTo>
                <a:lnTo>
                  <a:pt x="808075" y="371475"/>
                </a:lnTo>
                <a:lnTo>
                  <a:pt x="804926" y="418061"/>
                </a:lnTo>
                <a:lnTo>
                  <a:pt x="795730" y="462923"/>
                </a:lnTo>
                <a:lnTo>
                  <a:pt x="780868" y="505713"/>
                </a:lnTo>
                <a:lnTo>
                  <a:pt x="760719" y="546082"/>
                </a:lnTo>
                <a:lnTo>
                  <a:pt x="735661" y="583682"/>
                </a:lnTo>
                <a:lnTo>
                  <a:pt x="706075" y="618164"/>
                </a:lnTo>
                <a:lnTo>
                  <a:pt x="672338" y="649179"/>
                </a:lnTo>
                <a:lnTo>
                  <a:pt x="634831" y="676379"/>
                </a:lnTo>
                <a:lnTo>
                  <a:pt x="593933" y="699415"/>
                </a:lnTo>
                <a:lnTo>
                  <a:pt x="550023" y="717938"/>
                </a:lnTo>
                <a:lnTo>
                  <a:pt x="503480" y="731601"/>
                </a:lnTo>
                <a:lnTo>
                  <a:pt x="454683" y="740054"/>
                </a:lnTo>
                <a:lnTo>
                  <a:pt x="404012" y="742950"/>
                </a:lnTo>
                <a:lnTo>
                  <a:pt x="353332" y="740054"/>
                </a:lnTo>
                <a:lnTo>
                  <a:pt x="304530" y="731601"/>
                </a:lnTo>
                <a:lnTo>
                  <a:pt x="257987" y="717938"/>
                </a:lnTo>
                <a:lnTo>
                  <a:pt x="214080" y="699415"/>
                </a:lnTo>
                <a:lnTo>
                  <a:pt x="173187" y="676379"/>
                </a:lnTo>
                <a:lnTo>
                  <a:pt x="135688" y="649179"/>
                </a:lnTo>
                <a:lnTo>
                  <a:pt x="101960" y="618164"/>
                </a:lnTo>
                <a:lnTo>
                  <a:pt x="72383" y="583682"/>
                </a:lnTo>
                <a:lnTo>
                  <a:pt x="47334" y="546082"/>
                </a:lnTo>
                <a:lnTo>
                  <a:pt x="27193" y="505713"/>
                </a:lnTo>
                <a:lnTo>
                  <a:pt x="12338" y="462923"/>
                </a:lnTo>
                <a:lnTo>
                  <a:pt x="3147" y="418061"/>
                </a:lnTo>
                <a:lnTo>
                  <a:pt x="0" y="371475"/>
                </a:lnTo>
                <a:close/>
              </a:path>
            </a:pathLst>
          </a:custGeom>
          <a:ln w="28575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808139" y="1441577"/>
            <a:ext cx="486409" cy="394970"/>
          </a:xfrm>
          <a:custGeom>
            <a:avLst/>
            <a:gdLst/>
            <a:ahLst/>
            <a:cxnLst/>
            <a:rect l="l" t="t" r="r" b="b"/>
            <a:pathLst>
              <a:path w="486409" h="394969">
                <a:moveTo>
                  <a:pt x="376555" y="0"/>
                </a:moveTo>
                <a:lnTo>
                  <a:pt x="0" y="0"/>
                </a:lnTo>
                <a:lnTo>
                  <a:pt x="0" y="8762"/>
                </a:lnTo>
                <a:lnTo>
                  <a:pt x="33134" y="10033"/>
                </a:lnTo>
                <a:lnTo>
                  <a:pt x="56110" y="11096"/>
                </a:lnTo>
                <a:lnTo>
                  <a:pt x="98659" y="15684"/>
                </a:lnTo>
                <a:lnTo>
                  <a:pt x="127533" y="46609"/>
                </a:lnTo>
                <a:lnTo>
                  <a:pt x="129539" y="71500"/>
                </a:lnTo>
                <a:lnTo>
                  <a:pt x="129447" y="326898"/>
                </a:lnTo>
                <a:lnTo>
                  <a:pt x="122378" y="365331"/>
                </a:lnTo>
                <a:lnTo>
                  <a:pt x="86606" y="382152"/>
                </a:lnTo>
                <a:lnTo>
                  <a:pt x="41422" y="385306"/>
                </a:lnTo>
                <a:lnTo>
                  <a:pt x="19418" y="385825"/>
                </a:lnTo>
                <a:lnTo>
                  <a:pt x="12052" y="385825"/>
                </a:lnTo>
                <a:lnTo>
                  <a:pt x="12052" y="394462"/>
                </a:lnTo>
                <a:lnTo>
                  <a:pt x="485990" y="394462"/>
                </a:lnTo>
                <a:lnTo>
                  <a:pt x="485990" y="385825"/>
                </a:lnTo>
                <a:lnTo>
                  <a:pt x="449262" y="384823"/>
                </a:lnTo>
                <a:lnTo>
                  <a:pt x="441448" y="384476"/>
                </a:lnTo>
                <a:lnTo>
                  <a:pt x="399371" y="378626"/>
                </a:lnTo>
                <a:lnTo>
                  <a:pt x="377901" y="343408"/>
                </a:lnTo>
                <a:lnTo>
                  <a:pt x="376555" y="326898"/>
                </a:lnTo>
                <a:lnTo>
                  <a:pt x="376555" y="0"/>
                </a:lnTo>
                <a:close/>
              </a:path>
            </a:pathLst>
          </a:custGeom>
          <a:solidFill>
            <a:srgbClr val="DA57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4091940" y="1152144"/>
            <a:ext cx="4390644" cy="1066800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4152900" y="1190625"/>
            <a:ext cx="157480" cy="942975"/>
          </a:xfrm>
          <a:custGeom>
            <a:avLst/>
            <a:gdLst/>
            <a:ahLst/>
            <a:cxnLst/>
            <a:rect l="l" t="t" r="r" b="b"/>
            <a:pathLst>
              <a:path w="157479" h="942975">
                <a:moveTo>
                  <a:pt x="157225" y="942975"/>
                </a:moveTo>
                <a:lnTo>
                  <a:pt x="107517" y="934962"/>
                </a:lnTo>
                <a:lnTo>
                  <a:pt x="64355" y="912649"/>
                </a:lnTo>
                <a:lnTo>
                  <a:pt x="30325" y="878619"/>
                </a:lnTo>
                <a:lnTo>
                  <a:pt x="8012" y="835457"/>
                </a:lnTo>
                <a:lnTo>
                  <a:pt x="0" y="785749"/>
                </a:lnTo>
                <a:lnTo>
                  <a:pt x="0" y="157099"/>
                </a:lnTo>
                <a:lnTo>
                  <a:pt x="8012" y="107452"/>
                </a:lnTo>
                <a:lnTo>
                  <a:pt x="30325" y="64328"/>
                </a:lnTo>
                <a:lnTo>
                  <a:pt x="64355" y="30317"/>
                </a:lnTo>
                <a:lnTo>
                  <a:pt x="107517" y="8011"/>
                </a:lnTo>
                <a:lnTo>
                  <a:pt x="157225" y="0"/>
                </a:lnTo>
              </a:path>
            </a:pathLst>
          </a:custGeom>
          <a:ln w="38099">
            <a:solidFill>
              <a:srgbClr val="DA57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8263001" y="1190625"/>
            <a:ext cx="157480" cy="942975"/>
          </a:xfrm>
          <a:custGeom>
            <a:avLst/>
            <a:gdLst/>
            <a:ahLst/>
            <a:cxnLst/>
            <a:rect l="l" t="t" r="r" b="b"/>
            <a:pathLst>
              <a:path w="157479" h="942975">
                <a:moveTo>
                  <a:pt x="0" y="0"/>
                </a:moveTo>
                <a:lnTo>
                  <a:pt x="49646" y="8011"/>
                </a:lnTo>
                <a:lnTo>
                  <a:pt x="92770" y="30317"/>
                </a:lnTo>
                <a:lnTo>
                  <a:pt x="126781" y="64328"/>
                </a:lnTo>
                <a:lnTo>
                  <a:pt x="149087" y="107452"/>
                </a:lnTo>
                <a:lnTo>
                  <a:pt x="157099" y="157099"/>
                </a:lnTo>
                <a:lnTo>
                  <a:pt x="157099" y="785749"/>
                </a:lnTo>
                <a:lnTo>
                  <a:pt x="149087" y="835457"/>
                </a:lnTo>
                <a:lnTo>
                  <a:pt x="126781" y="878619"/>
                </a:lnTo>
                <a:lnTo>
                  <a:pt x="92770" y="912649"/>
                </a:lnTo>
                <a:lnTo>
                  <a:pt x="49646" y="934962"/>
                </a:lnTo>
                <a:lnTo>
                  <a:pt x="0" y="942975"/>
                </a:lnTo>
              </a:path>
            </a:pathLst>
          </a:custGeom>
          <a:ln w="38099">
            <a:solidFill>
              <a:srgbClr val="DA57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1252727" y="2570988"/>
            <a:ext cx="2766060" cy="69494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1741932" y="2468879"/>
            <a:ext cx="1853183" cy="944880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1295400" y="2590800"/>
            <a:ext cx="2680970" cy="609600"/>
          </a:xfrm>
          <a:custGeom>
            <a:avLst/>
            <a:gdLst/>
            <a:ahLst/>
            <a:cxnLst/>
            <a:rect l="l" t="t" r="r" b="b"/>
            <a:pathLst>
              <a:path w="2680970" h="609600">
                <a:moveTo>
                  <a:pt x="0" y="609600"/>
                </a:moveTo>
                <a:lnTo>
                  <a:pt x="2680970" y="609600"/>
                </a:lnTo>
                <a:lnTo>
                  <a:pt x="2680970" y="0"/>
                </a:lnTo>
                <a:lnTo>
                  <a:pt x="0" y="0"/>
                </a:lnTo>
                <a:lnTo>
                  <a:pt x="0" y="609600"/>
                </a:lnTo>
                <a:close/>
              </a:path>
            </a:pathLst>
          </a:custGeom>
          <a:solidFill>
            <a:srgbClr val="9523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1783079" y="2487167"/>
            <a:ext cx="1770888" cy="588263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1903476" y="2761488"/>
            <a:ext cx="1464564" cy="588263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3008376" y="2761488"/>
            <a:ext cx="429768" cy="588263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1965451" y="2646298"/>
            <a:ext cx="1353820" cy="203454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2085720" y="2920619"/>
            <a:ext cx="1111631" cy="203454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670559" y="2508504"/>
            <a:ext cx="839724" cy="774191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647725" y="2486025"/>
            <a:ext cx="808075" cy="742950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647725" y="2486025"/>
            <a:ext cx="808355" cy="742950"/>
          </a:xfrm>
          <a:custGeom>
            <a:avLst/>
            <a:gdLst/>
            <a:ahLst/>
            <a:cxnLst/>
            <a:rect l="l" t="t" r="r" b="b"/>
            <a:pathLst>
              <a:path w="808355" h="742950">
                <a:moveTo>
                  <a:pt x="0" y="371475"/>
                </a:moveTo>
                <a:lnTo>
                  <a:pt x="3147" y="324888"/>
                </a:lnTo>
                <a:lnTo>
                  <a:pt x="12338" y="280026"/>
                </a:lnTo>
                <a:lnTo>
                  <a:pt x="27193" y="237236"/>
                </a:lnTo>
                <a:lnTo>
                  <a:pt x="47334" y="196867"/>
                </a:lnTo>
                <a:lnTo>
                  <a:pt x="72383" y="159267"/>
                </a:lnTo>
                <a:lnTo>
                  <a:pt x="101960" y="124785"/>
                </a:lnTo>
                <a:lnTo>
                  <a:pt x="135688" y="93770"/>
                </a:lnTo>
                <a:lnTo>
                  <a:pt x="173187" y="66570"/>
                </a:lnTo>
                <a:lnTo>
                  <a:pt x="214080" y="43534"/>
                </a:lnTo>
                <a:lnTo>
                  <a:pt x="257987" y="25011"/>
                </a:lnTo>
                <a:lnTo>
                  <a:pt x="304530" y="11348"/>
                </a:lnTo>
                <a:lnTo>
                  <a:pt x="353332" y="2895"/>
                </a:lnTo>
                <a:lnTo>
                  <a:pt x="404012" y="0"/>
                </a:lnTo>
                <a:lnTo>
                  <a:pt x="454683" y="2895"/>
                </a:lnTo>
                <a:lnTo>
                  <a:pt x="503480" y="11348"/>
                </a:lnTo>
                <a:lnTo>
                  <a:pt x="550023" y="25011"/>
                </a:lnTo>
                <a:lnTo>
                  <a:pt x="593933" y="43534"/>
                </a:lnTo>
                <a:lnTo>
                  <a:pt x="634831" y="66570"/>
                </a:lnTo>
                <a:lnTo>
                  <a:pt x="672338" y="93770"/>
                </a:lnTo>
                <a:lnTo>
                  <a:pt x="706075" y="124785"/>
                </a:lnTo>
                <a:lnTo>
                  <a:pt x="735661" y="159267"/>
                </a:lnTo>
                <a:lnTo>
                  <a:pt x="760719" y="196867"/>
                </a:lnTo>
                <a:lnTo>
                  <a:pt x="780868" y="237236"/>
                </a:lnTo>
                <a:lnTo>
                  <a:pt x="795730" y="280026"/>
                </a:lnTo>
                <a:lnTo>
                  <a:pt x="804926" y="324888"/>
                </a:lnTo>
                <a:lnTo>
                  <a:pt x="808075" y="371475"/>
                </a:lnTo>
                <a:lnTo>
                  <a:pt x="804926" y="418061"/>
                </a:lnTo>
                <a:lnTo>
                  <a:pt x="795730" y="462923"/>
                </a:lnTo>
                <a:lnTo>
                  <a:pt x="780868" y="505713"/>
                </a:lnTo>
                <a:lnTo>
                  <a:pt x="760719" y="546082"/>
                </a:lnTo>
                <a:lnTo>
                  <a:pt x="735661" y="583682"/>
                </a:lnTo>
                <a:lnTo>
                  <a:pt x="706075" y="618164"/>
                </a:lnTo>
                <a:lnTo>
                  <a:pt x="672338" y="649179"/>
                </a:lnTo>
                <a:lnTo>
                  <a:pt x="634831" y="676379"/>
                </a:lnTo>
                <a:lnTo>
                  <a:pt x="593933" y="699415"/>
                </a:lnTo>
                <a:lnTo>
                  <a:pt x="550023" y="717938"/>
                </a:lnTo>
                <a:lnTo>
                  <a:pt x="503480" y="731601"/>
                </a:lnTo>
                <a:lnTo>
                  <a:pt x="454683" y="740054"/>
                </a:lnTo>
                <a:lnTo>
                  <a:pt x="404012" y="742950"/>
                </a:lnTo>
                <a:lnTo>
                  <a:pt x="353332" y="740054"/>
                </a:lnTo>
                <a:lnTo>
                  <a:pt x="304530" y="731601"/>
                </a:lnTo>
                <a:lnTo>
                  <a:pt x="257987" y="717938"/>
                </a:lnTo>
                <a:lnTo>
                  <a:pt x="214080" y="699415"/>
                </a:lnTo>
                <a:lnTo>
                  <a:pt x="173187" y="676379"/>
                </a:lnTo>
                <a:lnTo>
                  <a:pt x="135688" y="649179"/>
                </a:lnTo>
                <a:lnTo>
                  <a:pt x="101960" y="618164"/>
                </a:lnTo>
                <a:lnTo>
                  <a:pt x="72383" y="583682"/>
                </a:lnTo>
                <a:lnTo>
                  <a:pt x="47334" y="546082"/>
                </a:lnTo>
                <a:lnTo>
                  <a:pt x="27193" y="505713"/>
                </a:lnTo>
                <a:lnTo>
                  <a:pt x="12338" y="462923"/>
                </a:lnTo>
                <a:lnTo>
                  <a:pt x="3147" y="418061"/>
                </a:lnTo>
                <a:lnTo>
                  <a:pt x="0" y="371475"/>
                </a:lnTo>
                <a:close/>
              </a:path>
            </a:pathLst>
          </a:custGeom>
          <a:ln w="28575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808139" y="2660776"/>
            <a:ext cx="486409" cy="394970"/>
          </a:xfrm>
          <a:custGeom>
            <a:avLst/>
            <a:gdLst/>
            <a:ahLst/>
            <a:cxnLst/>
            <a:rect l="l" t="t" r="r" b="b"/>
            <a:pathLst>
              <a:path w="486409" h="394969">
                <a:moveTo>
                  <a:pt x="359729" y="13970"/>
                </a:moveTo>
                <a:lnTo>
                  <a:pt x="191452" y="13970"/>
                </a:lnTo>
                <a:lnTo>
                  <a:pt x="213745" y="15591"/>
                </a:lnTo>
                <a:lnTo>
                  <a:pt x="233210" y="20462"/>
                </a:lnTo>
                <a:lnTo>
                  <a:pt x="274494" y="54221"/>
                </a:lnTo>
                <a:lnTo>
                  <a:pt x="288429" y="110871"/>
                </a:lnTo>
                <a:lnTo>
                  <a:pt x="287033" y="130565"/>
                </a:lnTo>
                <a:lnTo>
                  <a:pt x="275860" y="168146"/>
                </a:lnTo>
                <a:lnTo>
                  <a:pt x="252018" y="204464"/>
                </a:lnTo>
                <a:lnTo>
                  <a:pt x="206589" y="246044"/>
                </a:lnTo>
                <a:lnTo>
                  <a:pt x="175221" y="269239"/>
                </a:lnTo>
                <a:lnTo>
                  <a:pt x="160686" y="280241"/>
                </a:lnTo>
                <a:lnTo>
                  <a:pt x="143043" y="293052"/>
                </a:lnTo>
                <a:lnTo>
                  <a:pt x="122290" y="307673"/>
                </a:lnTo>
                <a:lnTo>
                  <a:pt x="98424" y="324103"/>
                </a:lnTo>
                <a:lnTo>
                  <a:pt x="0" y="390778"/>
                </a:lnTo>
                <a:lnTo>
                  <a:pt x="0" y="394462"/>
                </a:lnTo>
                <a:lnTo>
                  <a:pt x="439864" y="394462"/>
                </a:lnTo>
                <a:lnTo>
                  <a:pt x="468729" y="280415"/>
                </a:lnTo>
                <a:lnTo>
                  <a:pt x="180276" y="280415"/>
                </a:lnTo>
                <a:lnTo>
                  <a:pt x="180276" y="278257"/>
                </a:lnTo>
                <a:lnTo>
                  <a:pt x="188317" y="272760"/>
                </a:lnTo>
                <a:lnTo>
                  <a:pt x="204517" y="265811"/>
                </a:lnTo>
                <a:lnTo>
                  <a:pt x="228875" y="257432"/>
                </a:lnTo>
                <a:lnTo>
                  <a:pt x="295619" y="237553"/>
                </a:lnTo>
                <a:lnTo>
                  <a:pt x="325115" y="228409"/>
                </a:lnTo>
                <a:lnTo>
                  <a:pt x="369912" y="212978"/>
                </a:lnTo>
                <a:lnTo>
                  <a:pt x="419061" y="185243"/>
                </a:lnTo>
                <a:lnTo>
                  <a:pt x="455106" y="144224"/>
                </a:lnTo>
                <a:lnTo>
                  <a:pt x="462241" y="112013"/>
                </a:lnTo>
                <a:lnTo>
                  <a:pt x="458406" y="86389"/>
                </a:lnTo>
                <a:lnTo>
                  <a:pt x="446905" y="63992"/>
                </a:lnTo>
                <a:lnTo>
                  <a:pt x="427742" y="44809"/>
                </a:lnTo>
                <a:lnTo>
                  <a:pt x="400926" y="28828"/>
                </a:lnTo>
                <a:lnTo>
                  <a:pt x="368653" y="16234"/>
                </a:lnTo>
                <a:lnTo>
                  <a:pt x="359729" y="13970"/>
                </a:lnTo>
                <a:close/>
              </a:path>
              <a:path w="486409" h="394969">
                <a:moveTo>
                  <a:pt x="485990" y="212217"/>
                </a:moveTo>
                <a:lnTo>
                  <a:pt x="476592" y="212217"/>
                </a:lnTo>
                <a:lnTo>
                  <a:pt x="474179" y="217170"/>
                </a:lnTo>
                <a:lnTo>
                  <a:pt x="471512" y="223393"/>
                </a:lnTo>
                <a:lnTo>
                  <a:pt x="468337" y="230886"/>
                </a:lnTo>
                <a:lnTo>
                  <a:pt x="465837" y="236475"/>
                </a:lnTo>
                <a:lnTo>
                  <a:pt x="442270" y="268354"/>
                </a:lnTo>
                <a:lnTo>
                  <a:pt x="402136" y="277854"/>
                </a:lnTo>
                <a:lnTo>
                  <a:pt x="385775" y="278257"/>
                </a:lnTo>
                <a:lnTo>
                  <a:pt x="271843" y="278257"/>
                </a:lnTo>
                <a:lnTo>
                  <a:pt x="221729" y="278764"/>
                </a:lnTo>
                <a:lnTo>
                  <a:pt x="210351" y="279076"/>
                </a:lnTo>
                <a:lnTo>
                  <a:pt x="189625" y="279890"/>
                </a:lnTo>
                <a:lnTo>
                  <a:pt x="180276" y="280415"/>
                </a:lnTo>
                <a:lnTo>
                  <a:pt x="468729" y="280415"/>
                </a:lnTo>
                <a:lnTo>
                  <a:pt x="485990" y="212217"/>
                </a:lnTo>
                <a:close/>
              </a:path>
              <a:path w="486409" h="394969">
                <a:moveTo>
                  <a:pt x="252374" y="0"/>
                </a:moveTo>
                <a:lnTo>
                  <a:pt x="204854" y="2035"/>
                </a:lnTo>
                <a:lnTo>
                  <a:pt x="158638" y="9191"/>
                </a:lnTo>
                <a:lnTo>
                  <a:pt x="104488" y="26326"/>
                </a:lnTo>
                <a:lnTo>
                  <a:pt x="70417" y="45896"/>
                </a:lnTo>
                <a:lnTo>
                  <a:pt x="41548" y="72251"/>
                </a:lnTo>
                <a:lnTo>
                  <a:pt x="24510" y="118363"/>
                </a:lnTo>
                <a:lnTo>
                  <a:pt x="26179" y="131792"/>
                </a:lnTo>
                <a:lnTo>
                  <a:pt x="51193" y="163957"/>
                </a:lnTo>
                <a:lnTo>
                  <a:pt x="98926" y="180155"/>
                </a:lnTo>
                <a:lnTo>
                  <a:pt x="118262" y="181228"/>
                </a:lnTo>
                <a:lnTo>
                  <a:pt x="133852" y="180228"/>
                </a:lnTo>
                <a:lnTo>
                  <a:pt x="173062" y="165226"/>
                </a:lnTo>
                <a:lnTo>
                  <a:pt x="195414" y="125349"/>
                </a:lnTo>
                <a:lnTo>
                  <a:pt x="169528" y="88866"/>
                </a:lnTo>
                <a:lnTo>
                  <a:pt x="134569" y="82169"/>
                </a:lnTo>
                <a:lnTo>
                  <a:pt x="118283" y="80571"/>
                </a:lnTo>
                <a:lnTo>
                  <a:pt x="106651" y="75771"/>
                </a:lnTo>
                <a:lnTo>
                  <a:pt x="99671" y="67756"/>
                </a:lnTo>
                <a:lnTo>
                  <a:pt x="97345" y="56514"/>
                </a:lnTo>
                <a:lnTo>
                  <a:pt x="99209" y="48918"/>
                </a:lnTo>
                <a:lnTo>
                  <a:pt x="142351" y="21578"/>
                </a:lnTo>
                <a:lnTo>
                  <a:pt x="191452" y="13970"/>
                </a:lnTo>
                <a:lnTo>
                  <a:pt x="359729" y="13970"/>
                </a:lnTo>
                <a:lnTo>
                  <a:pt x="333136" y="7223"/>
                </a:lnTo>
                <a:lnTo>
                  <a:pt x="294377" y="1807"/>
                </a:lnTo>
                <a:lnTo>
                  <a:pt x="252374" y="0"/>
                </a:lnTo>
                <a:close/>
              </a:path>
            </a:pathLst>
          </a:custGeom>
          <a:solidFill>
            <a:srgbClr val="DA57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4091940" y="2371344"/>
            <a:ext cx="4390644" cy="1066800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4152900" y="2409825"/>
            <a:ext cx="157480" cy="942975"/>
          </a:xfrm>
          <a:custGeom>
            <a:avLst/>
            <a:gdLst/>
            <a:ahLst/>
            <a:cxnLst/>
            <a:rect l="l" t="t" r="r" b="b"/>
            <a:pathLst>
              <a:path w="157479" h="942975">
                <a:moveTo>
                  <a:pt x="157225" y="942975"/>
                </a:moveTo>
                <a:lnTo>
                  <a:pt x="107517" y="934962"/>
                </a:lnTo>
                <a:lnTo>
                  <a:pt x="64355" y="912649"/>
                </a:lnTo>
                <a:lnTo>
                  <a:pt x="30325" y="878619"/>
                </a:lnTo>
                <a:lnTo>
                  <a:pt x="8012" y="835457"/>
                </a:lnTo>
                <a:lnTo>
                  <a:pt x="0" y="785749"/>
                </a:lnTo>
                <a:lnTo>
                  <a:pt x="0" y="157099"/>
                </a:lnTo>
                <a:lnTo>
                  <a:pt x="8012" y="107452"/>
                </a:lnTo>
                <a:lnTo>
                  <a:pt x="30325" y="64328"/>
                </a:lnTo>
                <a:lnTo>
                  <a:pt x="64355" y="30317"/>
                </a:lnTo>
                <a:lnTo>
                  <a:pt x="107517" y="8011"/>
                </a:lnTo>
                <a:lnTo>
                  <a:pt x="157225" y="0"/>
                </a:lnTo>
              </a:path>
            </a:pathLst>
          </a:custGeom>
          <a:ln w="38099">
            <a:solidFill>
              <a:srgbClr val="DA57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8263001" y="2409825"/>
            <a:ext cx="157480" cy="942975"/>
          </a:xfrm>
          <a:custGeom>
            <a:avLst/>
            <a:gdLst/>
            <a:ahLst/>
            <a:cxnLst/>
            <a:rect l="l" t="t" r="r" b="b"/>
            <a:pathLst>
              <a:path w="157479" h="942975">
                <a:moveTo>
                  <a:pt x="0" y="0"/>
                </a:moveTo>
                <a:lnTo>
                  <a:pt x="49646" y="8011"/>
                </a:lnTo>
                <a:lnTo>
                  <a:pt x="92770" y="30317"/>
                </a:lnTo>
                <a:lnTo>
                  <a:pt x="126781" y="64328"/>
                </a:lnTo>
                <a:lnTo>
                  <a:pt x="149087" y="107452"/>
                </a:lnTo>
                <a:lnTo>
                  <a:pt x="157099" y="157099"/>
                </a:lnTo>
                <a:lnTo>
                  <a:pt x="157099" y="785749"/>
                </a:lnTo>
                <a:lnTo>
                  <a:pt x="149087" y="835457"/>
                </a:lnTo>
                <a:lnTo>
                  <a:pt x="126781" y="878619"/>
                </a:lnTo>
                <a:lnTo>
                  <a:pt x="92770" y="912649"/>
                </a:lnTo>
                <a:lnTo>
                  <a:pt x="49646" y="934962"/>
                </a:lnTo>
                <a:lnTo>
                  <a:pt x="0" y="942975"/>
                </a:lnTo>
              </a:path>
            </a:pathLst>
          </a:custGeom>
          <a:ln w="38099">
            <a:solidFill>
              <a:srgbClr val="DA57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1252727" y="3790188"/>
            <a:ext cx="2766060" cy="69494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1741932" y="3688079"/>
            <a:ext cx="1853183" cy="944880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1295400" y="3810000"/>
            <a:ext cx="2680970" cy="609600"/>
          </a:xfrm>
          <a:custGeom>
            <a:avLst/>
            <a:gdLst/>
            <a:ahLst/>
            <a:cxnLst/>
            <a:rect l="l" t="t" r="r" b="b"/>
            <a:pathLst>
              <a:path w="2680970" h="609600">
                <a:moveTo>
                  <a:pt x="0" y="609600"/>
                </a:moveTo>
                <a:lnTo>
                  <a:pt x="2680970" y="609600"/>
                </a:lnTo>
                <a:lnTo>
                  <a:pt x="2680970" y="0"/>
                </a:lnTo>
                <a:lnTo>
                  <a:pt x="0" y="0"/>
                </a:lnTo>
                <a:lnTo>
                  <a:pt x="0" y="609600"/>
                </a:lnTo>
                <a:close/>
              </a:path>
            </a:pathLst>
          </a:custGeom>
          <a:solidFill>
            <a:srgbClr val="9523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1783079" y="3706367"/>
            <a:ext cx="1770888" cy="588263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1874520" y="3980688"/>
            <a:ext cx="1522476" cy="588263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3037332" y="3980688"/>
            <a:ext cx="429768" cy="588263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1965451" y="3865498"/>
            <a:ext cx="1353820" cy="203453"/>
          </a:xfrm>
          <a:prstGeom prst="rect">
            <a:avLst/>
          </a:prstGeom>
          <a:blipFill>
            <a:blip r:embed="rId1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2042922" y="4139819"/>
            <a:ext cx="1183385" cy="251079"/>
          </a:xfrm>
          <a:prstGeom prst="rect">
            <a:avLst/>
          </a:prstGeom>
          <a:blipFill>
            <a:blip r:embed="rId1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670559" y="3727703"/>
            <a:ext cx="839724" cy="774192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647725" y="3705225"/>
            <a:ext cx="808075" cy="742950"/>
          </a:xfrm>
          <a:prstGeom prst="rect">
            <a:avLst/>
          </a:prstGeom>
          <a:blipFill>
            <a:blip r:embed="rId2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647725" y="3705225"/>
            <a:ext cx="808355" cy="742950"/>
          </a:xfrm>
          <a:custGeom>
            <a:avLst/>
            <a:gdLst/>
            <a:ahLst/>
            <a:cxnLst/>
            <a:rect l="l" t="t" r="r" b="b"/>
            <a:pathLst>
              <a:path w="808355" h="742950">
                <a:moveTo>
                  <a:pt x="0" y="371475"/>
                </a:moveTo>
                <a:lnTo>
                  <a:pt x="3147" y="324888"/>
                </a:lnTo>
                <a:lnTo>
                  <a:pt x="12338" y="280026"/>
                </a:lnTo>
                <a:lnTo>
                  <a:pt x="27193" y="237236"/>
                </a:lnTo>
                <a:lnTo>
                  <a:pt x="47334" y="196867"/>
                </a:lnTo>
                <a:lnTo>
                  <a:pt x="72383" y="159267"/>
                </a:lnTo>
                <a:lnTo>
                  <a:pt x="101960" y="124785"/>
                </a:lnTo>
                <a:lnTo>
                  <a:pt x="135688" y="93770"/>
                </a:lnTo>
                <a:lnTo>
                  <a:pt x="173187" y="66570"/>
                </a:lnTo>
                <a:lnTo>
                  <a:pt x="214080" y="43534"/>
                </a:lnTo>
                <a:lnTo>
                  <a:pt x="257987" y="25011"/>
                </a:lnTo>
                <a:lnTo>
                  <a:pt x="304530" y="11348"/>
                </a:lnTo>
                <a:lnTo>
                  <a:pt x="353332" y="2895"/>
                </a:lnTo>
                <a:lnTo>
                  <a:pt x="404012" y="0"/>
                </a:lnTo>
                <a:lnTo>
                  <a:pt x="454683" y="2895"/>
                </a:lnTo>
                <a:lnTo>
                  <a:pt x="503480" y="11348"/>
                </a:lnTo>
                <a:lnTo>
                  <a:pt x="550023" y="25011"/>
                </a:lnTo>
                <a:lnTo>
                  <a:pt x="593933" y="43534"/>
                </a:lnTo>
                <a:lnTo>
                  <a:pt x="634831" y="66570"/>
                </a:lnTo>
                <a:lnTo>
                  <a:pt x="672338" y="93770"/>
                </a:lnTo>
                <a:lnTo>
                  <a:pt x="706075" y="124785"/>
                </a:lnTo>
                <a:lnTo>
                  <a:pt x="735661" y="159267"/>
                </a:lnTo>
                <a:lnTo>
                  <a:pt x="760719" y="196867"/>
                </a:lnTo>
                <a:lnTo>
                  <a:pt x="780868" y="237236"/>
                </a:lnTo>
                <a:lnTo>
                  <a:pt x="795730" y="280026"/>
                </a:lnTo>
                <a:lnTo>
                  <a:pt x="804926" y="324888"/>
                </a:lnTo>
                <a:lnTo>
                  <a:pt x="808075" y="371475"/>
                </a:lnTo>
                <a:lnTo>
                  <a:pt x="804926" y="418061"/>
                </a:lnTo>
                <a:lnTo>
                  <a:pt x="795730" y="462923"/>
                </a:lnTo>
                <a:lnTo>
                  <a:pt x="780868" y="505713"/>
                </a:lnTo>
                <a:lnTo>
                  <a:pt x="760719" y="546082"/>
                </a:lnTo>
                <a:lnTo>
                  <a:pt x="735661" y="583682"/>
                </a:lnTo>
                <a:lnTo>
                  <a:pt x="706075" y="618164"/>
                </a:lnTo>
                <a:lnTo>
                  <a:pt x="672338" y="649179"/>
                </a:lnTo>
                <a:lnTo>
                  <a:pt x="634831" y="676379"/>
                </a:lnTo>
                <a:lnTo>
                  <a:pt x="593933" y="699415"/>
                </a:lnTo>
                <a:lnTo>
                  <a:pt x="550023" y="717938"/>
                </a:lnTo>
                <a:lnTo>
                  <a:pt x="503480" y="731601"/>
                </a:lnTo>
                <a:lnTo>
                  <a:pt x="454683" y="740054"/>
                </a:lnTo>
                <a:lnTo>
                  <a:pt x="404012" y="742950"/>
                </a:lnTo>
                <a:lnTo>
                  <a:pt x="353332" y="740054"/>
                </a:lnTo>
                <a:lnTo>
                  <a:pt x="304530" y="731601"/>
                </a:lnTo>
                <a:lnTo>
                  <a:pt x="257987" y="717938"/>
                </a:lnTo>
                <a:lnTo>
                  <a:pt x="214080" y="699415"/>
                </a:lnTo>
                <a:lnTo>
                  <a:pt x="173187" y="676379"/>
                </a:lnTo>
                <a:lnTo>
                  <a:pt x="135688" y="649179"/>
                </a:lnTo>
                <a:lnTo>
                  <a:pt x="101960" y="618164"/>
                </a:lnTo>
                <a:lnTo>
                  <a:pt x="72383" y="583682"/>
                </a:lnTo>
                <a:lnTo>
                  <a:pt x="47334" y="546082"/>
                </a:lnTo>
                <a:lnTo>
                  <a:pt x="27193" y="505713"/>
                </a:lnTo>
                <a:lnTo>
                  <a:pt x="12338" y="462923"/>
                </a:lnTo>
                <a:lnTo>
                  <a:pt x="3147" y="418061"/>
                </a:lnTo>
                <a:lnTo>
                  <a:pt x="0" y="371475"/>
                </a:lnTo>
                <a:close/>
              </a:path>
            </a:pathLst>
          </a:custGeom>
          <a:ln w="28575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808139" y="3879977"/>
            <a:ext cx="486409" cy="394970"/>
          </a:xfrm>
          <a:custGeom>
            <a:avLst/>
            <a:gdLst/>
            <a:ahLst/>
            <a:cxnLst/>
            <a:rect l="l" t="t" r="r" b="b"/>
            <a:pathLst>
              <a:path w="486409" h="394970">
                <a:moveTo>
                  <a:pt x="98513" y="231394"/>
                </a:moveTo>
                <a:lnTo>
                  <a:pt x="60205" y="236362"/>
                </a:lnTo>
                <a:lnTo>
                  <a:pt x="16009" y="261879"/>
                </a:lnTo>
                <a:lnTo>
                  <a:pt x="0" y="301117"/>
                </a:lnTo>
                <a:lnTo>
                  <a:pt x="3785" y="320212"/>
                </a:lnTo>
                <a:lnTo>
                  <a:pt x="34070" y="353498"/>
                </a:lnTo>
                <a:lnTo>
                  <a:pt x="91765" y="379406"/>
                </a:lnTo>
                <a:lnTo>
                  <a:pt x="159632" y="392793"/>
                </a:lnTo>
                <a:lnTo>
                  <a:pt x="196303" y="394462"/>
                </a:lnTo>
                <a:lnTo>
                  <a:pt x="250420" y="392531"/>
                </a:lnTo>
                <a:lnTo>
                  <a:pt x="301844" y="386730"/>
                </a:lnTo>
                <a:lnTo>
                  <a:pt x="305120" y="386080"/>
                </a:lnTo>
                <a:lnTo>
                  <a:pt x="203593" y="386080"/>
                </a:lnTo>
                <a:lnTo>
                  <a:pt x="189865" y="385744"/>
                </a:lnTo>
                <a:lnTo>
                  <a:pt x="141084" y="376936"/>
                </a:lnTo>
                <a:lnTo>
                  <a:pt x="134277" y="371983"/>
                </a:lnTo>
                <a:lnTo>
                  <a:pt x="134277" y="361061"/>
                </a:lnTo>
                <a:lnTo>
                  <a:pt x="158724" y="341756"/>
                </a:lnTo>
                <a:lnTo>
                  <a:pt x="166887" y="336446"/>
                </a:lnTo>
                <a:lnTo>
                  <a:pt x="194386" y="308244"/>
                </a:lnTo>
                <a:lnTo>
                  <a:pt x="197027" y="291211"/>
                </a:lnTo>
                <a:lnTo>
                  <a:pt x="195317" y="278443"/>
                </a:lnTo>
                <a:lnTo>
                  <a:pt x="169659" y="247904"/>
                </a:lnTo>
                <a:lnTo>
                  <a:pt x="119383" y="232419"/>
                </a:lnTo>
                <a:lnTo>
                  <a:pt x="98513" y="231394"/>
                </a:lnTo>
                <a:close/>
              </a:path>
              <a:path w="486409" h="394970">
                <a:moveTo>
                  <a:pt x="396227" y="179959"/>
                </a:moveTo>
                <a:lnTo>
                  <a:pt x="202133" y="179959"/>
                </a:lnTo>
                <a:lnTo>
                  <a:pt x="225645" y="181937"/>
                </a:lnTo>
                <a:lnTo>
                  <a:pt x="246557" y="187880"/>
                </a:lnTo>
                <a:lnTo>
                  <a:pt x="280581" y="211709"/>
                </a:lnTo>
                <a:lnTo>
                  <a:pt x="302206" y="245697"/>
                </a:lnTo>
                <a:lnTo>
                  <a:pt x="309410" y="284353"/>
                </a:lnTo>
                <a:lnTo>
                  <a:pt x="307745" y="306260"/>
                </a:lnTo>
                <a:lnTo>
                  <a:pt x="294429" y="343217"/>
                </a:lnTo>
                <a:lnTo>
                  <a:pt x="249662" y="379126"/>
                </a:lnTo>
                <a:lnTo>
                  <a:pt x="203593" y="386080"/>
                </a:lnTo>
                <a:lnTo>
                  <a:pt x="305120" y="386080"/>
                </a:lnTo>
                <a:lnTo>
                  <a:pt x="350576" y="377049"/>
                </a:lnTo>
                <a:lnTo>
                  <a:pt x="396620" y="363474"/>
                </a:lnTo>
                <a:lnTo>
                  <a:pt x="435723" y="346043"/>
                </a:lnTo>
                <a:lnTo>
                  <a:pt x="480406" y="299751"/>
                </a:lnTo>
                <a:lnTo>
                  <a:pt x="485990" y="270891"/>
                </a:lnTo>
                <a:lnTo>
                  <a:pt x="483253" y="249219"/>
                </a:lnTo>
                <a:lnTo>
                  <a:pt x="475043" y="229917"/>
                </a:lnTo>
                <a:lnTo>
                  <a:pt x="461366" y="212973"/>
                </a:lnTo>
                <a:lnTo>
                  <a:pt x="442226" y="198374"/>
                </a:lnTo>
                <a:lnTo>
                  <a:pt x="418368" y="186632"/>
                </a:lnTo>
                <a:lnTo>
                  <a:pt x="396227" y="179959"/>
                </a:lnTo>
                <a:close/>
              </a:path>
              <a:path w="486409" h="394970">
                <a:moveTo>
                  <a:pt x="367522" y="11556"/>
                </a:moveTo>
                <a:lnTo>
                  <a:pt x="205790" y="11556"/>
                </a:lnTo>
                <a:lnTo>
                  <a:pt x="226152" y="13029"/>
                </a:lnTo>
                <a:lnTo>
                  <a:pt x="243460" y="17430"/>
                </a:lnTo>
                <a:lnTo>
                  <a:pt x="277370" y="47261"/>
                </a:lnTo>
                <a:lnTo>
                  <a:pt x="288251" y="91821"/>
                </a:lnTo>
                <a:lnTo>
                  <a:pt x="286518" y="109892"/>
                </a:lnTo>
                <a:lnTo>
                  <a:pt x="260515" y="151130"/>
                </a:lnTo>
                <a:lnTo>
                  <a:pt x="206197" y="170775"/>
                </a:lnTo>
                <a:lnTo>
                  <a:pt x="172512" y="172225"/>
                </a:lnTo>
                <a:lnTo>
                  <a:pt x="163185" y="172640"/>
                </a:lnTo>
                <a:lnTo>
                  <a:pt x="154453" y="173317"/>
                </a:lnTo>
                <a:lnTo>
                  <a:pt x="146316" y="174244"/>
                </a:lnTo>
                <a:lnTo>
                  <a:pt x="135851" y="175641"/>
                </a:lnTo>
                <a:lnTo>
                  <a:pt x="130619" y="178435"/>
                </a:lnTo>
                <a:lnTo>
                  <a:pt x="130619" y="184658"/>
                </a:lnTo>
                <a:lnTo>
                  <a:pt x="131965" y="186562"/>
                </a:lnTo>
                <a:lnTo>
                  <a:pt x="137312" y="189611"/>
                </a:lnTo>
                <a:lnTo>
                  <a:pt x="139865" y="190500"/>
                </a:lnTo>
                <a:lnTo>
                  <a:pt x="142303" y="190500"/>
                </a:lnTo>
                <a:lnTo>
                  <a:pt x="155617" y="186769"/>
                </a:lnTo>
                <a:lnTo>
                  <a:pt x="169303" y="183134"/>
                </a:lnTo>
                <a:lnTo>
                  <a:pt x="177099" y="181727"/>
                </a:lnTo>
                <a:lnTo>
                  <a:pt x="185170" y="180736"/>
                </a:lnTo>
                <a:lnTo>
                  <a:pt x="193515" y="180151"/>
                </a:lnTo>
                <a:lnTo>
                  <a:pt x="202133" y="179959"/>
                </a:lnTo>
                <a:lnTo>
                  <a:pt x="396227" y="179959"/>
                </a:lnTo>
                <a:lnTo>
                  <a:pt x="390591" y="178260"/>
                </a:lnTo>
                <a:lnTo>
                  <a:pt x="358894" y="173245"/>
                </a:lnTo>
                <a:lnTo>
                  <a:pt x="323278" y="171577"/>
                </a:lnTo>
                <a:lnTo>
                  <a:pt x="323278" y="167386"/>
                </a:lnTo>
                <a:lnTo>
                  <a:pt x="375177" y="159766"/>
                </a:lnTo>
                <a:lnTo>
                  <a:pt x="418503" y="144145"/>
                </a:lnTo>
                <a:lnTo>
                  <a:pt x="455104" y="105979"/>
                </a:lnTo>
                <a:lnTo>
                  <a:pt x="457542" y="89408"/>
                </a:lnTo>
                <a:lnTo>
                  <a:pt x="454008" y="67736"/>
                </a:lnTo>
                <a:lnTo>
                  <a:pt x="443406" y="49196"/>
                </a:lnTo>
                <a:lnTo>
                  <a:pt x="425733" y="33776"/>
                </a:lnTo>
                <a:lnTo>
                  <a:pt x="400989" y="21462"/>
                </a:lnTo>
                <a:lnTo>
                  <a:pt x="370414" y="12108"/>
                </a:lnTo>
                <a:lnTo>
                  <a:pt x="367522" y="11556"/>
                </a:lnTo>
                <a:close/>
              </a:path>
              <a:path w="486409" h="394970">
                <a:moveTo>
                  <a:pt x="251028" y="0"/>
                </a:moveTo>
                <a:lnTo>
                  <a:pt x="203781" y="2381"/>
                </a:lnTo>
                <a:lnTo>
                  <a:pt x="156895" y="9525"/>
                </a:lnTo>
                <a:lnTo>
                  <a:pt x="112926" y="22098"/>
                </a:lnTo>
                <a:lnTo>
                  <a:pt x="74434" y="41148"/>
                </a:lnTo>
                <a:lnTo>
                  <a:pt x="40907" y="75152"/>
                </a:lnTo>
                <a:lnTo>
                  <a:pt x="38671" y="86868"/>
                </a:lnTo>
                <a:lnTo>
                  <a:pt x="40085" y="98321"/>
                </a:lnTo>
                <a:lnTo>
                  <a:pt x="73430" y="132705"/>
                </a:lnTo>
                <a:lnTo>
                  <a:pt x="119672" y="141224"/>
                </a:lnTo>
                <a:lnTo>
                  <a:pt x="137757" y="140481"/>
                </a:lnTo>
                <a:lnTo>
                  <a:pt x="181343" y="129159"/>
                </a:lnTo>
                <a:lnTo>
                  <a:pt x="205054" y="94742"/>
                </a:lnTo>
                <a:lnTo>
                  <a:pt x="179060" y="60626"/>
                </a:lnTo>
                <a:lnTo>
                  <a:pt x="151663" y="55118"/>
                </a:lnTo>
                <a:lnTo>
                  <a:pt x="144005" y="52831"/>
                </a:lnTo>
                <a:lnTo>
                  <a:pt x="140106" y="49784"/>
                </a:lnTo>
                <a:lnTo>
                  <a:pt x="136220" y="46609"/>
                </a:lnTo>
                <a:lnTo>
                  <a:pt x="134277" y="42799"/>
                </a:lnTo>
                <a:lnTo>
                  <a:pt x="134277" y="38227"/>
                </a:lnTo>
                <a:lnTo>
                  <a:pt x="168912" y="15575"/>
                </a:lnTo>
                <a:lnTo>
                  <a:pt x="205790" y="11556"/>
                </a:lnTo>
                <a:lnTo>
                  <a:pt x="367522" y="11556"/>
                </a:lnTo>
                <a:lnTo>
                  <a:pt x="335229" y="5397"/>
                </a:lnTo>
                <a:lnTo>
                  <a:pt x="295433" y="1353"/>
                </a:lnTo>
                <a:lnTo>
                  <a:pt x="251028" y="0"/>
                </a:lnTo>
                <a:close/>
              </a:path>
            </a:pathLst>
          </a:custGeom>
          <a:solidFill>
            <a:srgbClr val="DA57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4091940" y="3590544"/>
            <a:ext cx="4390644" cy="1266443"/>
          </a:xfrm>
          <a:prstGeom prst="rect">
            <a:avLst/>
          </a:prstGeom>
          <a:blipFill>
            <a:blip r:embed="rId2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4152900" y="3629025"/>
            <a:ext cx="190500" cy="1143000"/>
          </a:xfrm>
          <a:custGeom>
            <a:avLst/>
            <a:gdLst/>
            <a:ahLst/>
            <a:cxnLst/>
            <a:rect l="l" t="t" r="r" b="b"/>
            <a:pathLst>
              <a:path w="190500" h="1143000">
                <a:moveTo>
                  <a:pt x="190500" y="1143000"/>
                </a:moveTo>
                <a:lnTo>
                  <a:pt x="146837" y="1137965"/>
                </a:lnTo>
                <a:lnTo>
                  <a:pt x="106746" y="1123627"/>
                </a:lnTo>
                <a:lnTo>
                  <a:pt x="71374" y="1101132"/>
                </a:lnTo>
                <a:lnTo>
                  <a:pt x="41867" y="1071625"/>
                </a:lnTo>
                <a:lnTo>
                  <a:pt x="19372" y="1036253"/>
                </a:lnTo>
                <a:lnTo>
                  <a:pt x="5034" y="996162"/>
                </a:lnTo>
                <a:lnTo>
                  <a:pt x="0" y="952500"/>
                </a:lnTo>
                <a:lnTo>
                  <a:pt x="0" y="190500"/>
                </a:lnTo>
                <a:lnTo>
                  <a:pt x="5034" y="146837"/>
                </a:lnTo>
                <a:lnTo>
                  <a:pt x="19372" y="106746"/>
                </a:lnTo>
                <a:lnTo>
                  <a:pt x="41867" y="71374"/>
                </a:lnTo>
                <a:lnTo>
                  <a:pt x="71374" y="41867"/>
                </a:lnTo>
                <a:lnTo>
                  <a:pt x="106746" y="19372"/>
                </a:lnTo>
                <a:lnTo>
                  <a:pt x="146837" y="5034"/>
                </a:lnTo>
                <a:lnTo>
                  <a:pt x="190500" y="0"/>
                </a:lnTo>
              </a:path>
            </a:pathLst>
          </a:custGeom>
          <a:ln w="38100">
            <a:solidFill>
              <a:srgbClr val="DA57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8229600" y="3629025"/>
            <a:ext cx="190500" cy="1143000"/>
          </a:xfrm>
          <a:custGeom>
            <a:avLst/>
            <a:gdLst/>
            <a:ahLst/>
            <a:cxnLst/>
            <a:rect l="l" t="t" r="r" b="b"/>
            <a:pathLst>
              <a:path w="190500" h="1143000">
                <a:moveTo>
                  <a:pt x="0" y="0"/>
                </a:moveTo>
                <a:lnTo>
                  <a:pt x="43702" y="5034"/>
                </a:lnTo>
                <a:lnTo>
                  <a:pt x="83808" y="19372"/>
                </a:lnTo>
                <a:lnTo>
                  <a:pt x="119178" y="41867"/>
                </a:lnTo>
                <a:lnTo>
                  <a:pt x="148672" y="71374"/>
                </a:lnTo>
                <a:lnTo>
                  <a:pt x="171150" y="106746"/>
                </a:lnTo>
                <a:lnTo>
                  <a:pt x="185472" y="146837"/>
                </a:lnTo>
                <a:lnTo>
                  <a:pt x="190500" y="190500"/>
                </a:lnTo>
                <a:lnTo>
                  <a:pt x="190500" y="952500"/>
                </a:lnTo>
                <a:lnTo>
                  <a:pt x="185472" y="996162"/>
                </a:lnTo>
                <a:lnTo>
                  <a:pt x="171150" y="1036253"/>
                </a:lnTo>
                <a:lnTo>
                  <a:pt x="148672" y="1071625"/>
                </a:lnTo>
                <a:lnTo>
                  <a:pt x="119178" y="1101132"/>
                </a:lnTo>
                <a:lnTo>
                  <a:pt x="83808" y="1123627"/>
                </a:lnTo>
                <a:lnTo>
                  <a:pt x="43702" y="1137965"/>
                </a:lnTo>
                <a:lnTo>
                  <a:pt x="0" y="1143000"/>
                </a:lnTo>
              </a:path>
            </a:pathLst>
          </a:custGeom>
          <a:ln w="38100">
            <a:solidFill>
              <a:srgbClr val="DA57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 txBox="1"/>
          <p:nvPr/>
        </p:nvSpPr>
        <p:spPr>
          <a:xfrm>
            <a:off x="4346823" y="1066800"/>
            <a:ext cx="3925570" cy="3873496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065" marR="5080" algn="ctr">
              <a:lnSpc>
                <a:spcPct val="99700"/>
              </a:lnSpc>
              <a:spcBef>
                <a:spcPts val="105"/>
              </a:spcBef>
            </a:pPr>
            <a:r>
              <a:rPr sz="1800" spc="-20" dirty="0">
                <a:latin typeface="Liberation Sans Narrow"/>
                <a:cs typeface="Liberation Sans Narrow"/>
              </a:rPr>
              <a:t>Vender </a:t>
            </a:r>
            <a:r>
              <a:rPr sz="1800" spc="-5" dirty="0">
                <a:latin typeface="Liberation Sans Narrow"/>
                <a:cs typeface="Liberation Sans Narrow"/>
              </a:rPr>
              <a:t>el mismo producto con el mismo precio  </a:t>
            </a:r>
            <a:r>
              <a:rPr sz="1800" dirty="0">
                <a:latin typeface="Liberation Sans Narrow"/>
                <a:cs typeface="Liberation Sans Narrow"/>
              </a:rPr>
              <a:t>y </a:t>
            </a:r>
            <a:r>
              <a:rPr sz="1800" spc="-5" dirty="0">
                <a:latin typeface="Liberation Sans Narrow"/>
                <a:cs typeface="Liberation Sans Narrow"/>
              </a:rPr>
              <a:t>las </a:t>
            </a:r>
            <a:r>
              <a:rPr sz="1800" spc="-10" dirty="0">
                <a:latin typeface="Liberation Sans Narrow"/>
                <a:cs typeface="Liberation Sans Narrow"/>
              </a:rPr>
              <a:t>mismas condiciones </a:t>
            </a:r>
            <a:r>
              <a:rPr sz="1800" spc="-5" dirty="0">
                <a:latin typeface="Liberation Sans Narrow"/>
                <a:cs typeface="Liberation Sans Narrow"/>
              </a:rPr>
              <a:t>de pago </a:t>
            </a:r>
            <a:r>
              <a:rPr sz="1800" dirty="0">
                <a:latin typeface="Liberation Sans Narrow"/>
                <a:cs typeface="Liberation Sans Narrow"/>
              </a:rPr>
              <a:t>a </a:t>
            </a:r>
            <a:r>
              <a:rPr sz="1800" spc="-5" dirty="0">
                <a:latin typeface="Liberation Sans Narrow"/>
                <a:cs typeface="Liberation Sans Narrow"/>
              </a:rPr>
              <a:t>todos los  </a:t>
            </a:r>
            <a:r>
              <a:rPr sz="1800" spc="-5" dirty="0" err="1">
                <a:latin typeface="Liberation Sans Narrow"/>
                <a:cs typeface="Liberation Sans Narrow"/>
              </a:rPr>
              <a:t>compradores</a:t>
            </a:r>
            <a:r>
              <a:rPr sz="1800" spc="-5" dirty="0">
                <a:latin typeface="Liberation Sans Narrow"/>
                <a:cs typeface="Liberation Sans Narrow"/>
              </a:rPr>
              <a:t>.</a:t>
            </a:r>
            <a:endParaRPr lang="es-PA" sz="1800" spc="-5" dirty="0">
              <a:latin typeface="Liberation Sans Narrow"/>
              <a:cs typeface="Liberation Sans Narrow"/>
            </a:endParaRPr>
          </a:p>
          <a:p>
            <a:pPr marL="12065" marR="5080" algn="ctr">
              <a:lnSpc>
                <a:spcPct val="99700"/>
              </a:lnSpc>
              <a:spcBef>
                <a:spcPts val="105"/>
              </a:spcBef>
            </a:pPr>
            <a:endParaRPr sz="800" dirty="0">
              <a:latin typeface="Times New Roman"/>
              <a:cs typeface="Times New Roman"/>
            </a:endParaRPr>
          </a:p>
          <a:p>
            <a:pPr marL="76200" marR="67945" indent="-635" algn="ctr">
              <a:lnSpc>
                <a:spcPct val="100000"/>
              </a:lnSpc>
            </a:pPr>
            <a:r>
              <a:rPr sz="1800" spc="-20" dirty="0">
                <a:latin typeface="Liberation Sans Narrow"/>
                <a:cs typeface="Liberation Sans Narrow"/>
              </a:rPr>
              <a:t>Vender </a:t>
            </a:r>
            <a:r>
              <a:rPr sz="1800" spc="-5" dirty="0">
                <a:latin typeface="Liberation Sans Narrow"/>
                <a:cs typeface="Liberation Sans Narrow"/>
              </a:rPr>
              <a:t>un producto </a:t>
            </a:r>
            <a:r>
              <a:rPr sz="1800" dirty="0">
                <a:latin typeface="Liberation Sans Narrow"/>
                <a:cs typeface="Liberation Sans Narrow"/>
              </a:rPr>
              <a:t>a </a:t>
            </a:r>
            <a:r>
              <a:rPr sz="1800" spc="-5" dirty="0">
                <a:latin typeface="Liberation Sans Narrow"/>
                <a:cs typeface="Liberation Sans Narrow"/>
              </a:rPr>
              <a:t>un precio inferior al  </a:t>
            </a:r>
            <a:r>
              <a:rPr sz="1800" spc="-10" dirty="0">
                <a:latin typeface="Liberation Sans Narrow"/>
                <a:cs typeface="Liberation Sans Narrow"/>
              </a:rPr>
              <a:t>habitual </a:t>
            </a:r>
            <a:r>
              <a:rPr sz="1800" spc="-5" dirty="0">
                <a:latin typeface="Liberation Sans Narrow"/>
                <a:cs typeface="Liberation Sans Narrow"/>
              </a:rPr>
              <a:t>en un </a:t>
            </a:r>
            <a:r>
              <a:rPr sz="1800" spc="-10" dirty="0">
                <a:latin typeface="Liberation Sans Narrow"/>
                <a:cs typeface="Liberation Sans Narrow"/>
              </a:rPr>
              <a:t>momento </a:t>
            </a:r>
            <a:r>
              <a:rPr sz="1800" dirty="0">
                <a:latin typeface="Liberation Sans Narrow"/>
                <a:cs typeface="Liberation Sans Narrow"/>
              </a:rPr>
              <a:t>y </a:t>
            </a:r>
            <a:r>
              <a:rPr sz="1800" spc="-5" dirty="0">
                <a:latin typeface="Liberation Sans Narrow"/>
                <a:cs typeface="Liberation Sans Narrow"/>
              </a:rPr>
              <a:t>en un </a:t>
            </a:r>
            <a:r>
              <a:rPr sz="1800" spc="-10" dirty="0">
                <a:latin typeface="Liberation Sans Narrow"/>
                <a:cs typeface="Liberation Sans Narrow"/>
              </a:rPr>
              <a:t>lugar </a:t>
            </a:r>
            <a:r>
              <a:rPr sz="1800" spc="-5" dirty="0">
                <a:latin typeface="Liberation Sans Narrow"/>
                <a:cs typeface="Liberation Sans Narrow"/>
              </a:rPr>
              <a:t>que </a:t>
            </a:r>
            <a:r>
              <a:rPr sz="1800" spc="-5" dirty="0" err="1">
                <a:latin typeface="Liberation Sans Narrow"/>
                <a:cs typeface="Liberation Sans Narrow"/>
              </a:rPr>
              <a:t>es</a:t>
            </a:r>
            <a:r>
              <a:rPr sz="1800" spc="-5" dirty="0">
                <a:latin typeface="Liberation Sans Narrow"/>
                <a:cs typeface="Liberation Sans Narrow"/>
              </a:rPr>
              <a:t> </a:t>
            </a:r>
            <a:r>
              <a:rPr sz="1800" spc="-5" dirty="0" err="1">
                <a:latin typeface="Liberation Sans Narrow"/>
                <a:cs typeface="Liberation Sans Narrow"/>
              </a:rPr>
              <a:t>desconocido</a:t>
            </a:r>
            <a:r>
              <a:rPr sz="1800" spc="-5" dirty="0">
                <a:latin typeface="Liberation Sans Narrow"/>
                <a:cs typeface="Liberation Sans Narrow"/>
              </a:rPr>
              <a:t> de </a:t>
            </a:r>
            <a:r>
              <a:rPr sz="1800" spc="-10" dirty="0">
                <a:latin typeface="Liberation Sans Narrow"/>
                <a:cs typeface="Liberation Sans Narrow"/>
              </a:rPr>
              <a:t>antemano </a:t>
            </a:r>
            <a:r>
              <a:rPr sz="1800" spc="-5" dirty="0">
                <a:latin typeface="Liberation Sans Narrow"/>
                <a:cs typeface="Liberation Sans Narrow"/>
              </a:rPr>
              <a:t>por el</a:t>
            </a:r>
            <a:r>
              <a:rPr sz="1800" spc="95" dirty="0">
                <a:latin typeface="Liberation Sans Narrow"/>
                <a:cs typeface="Liberation Sans Narrow"/>
              </a:rPr>
              <a:t> </a:t>
            </a:r>
            <a:r>
              <a:rPr sz="1800" spc="-5" dirty="0" err="1">
                <a:latin typeface="Liberation Sans Narrow"/>
                <a:cs typeface="Liberation Sans Narrow"/>
              </a:rPr>
              <a:t>cliente</a:t>
            </a:r>
            <a:r>
              <a:rPr sz="1800" spc="-5" dirty="0">
                <a:latin typeface="Liberation Sans Narrow"/>
                <a:cs typeface="Liberation Sans Narrow"/>
              </a:rPr>
              <a:t>.</a:t>
            </a:r>
            <a:endParaRPr lang="es-PA" sz="1800" spc="-5" dirty="0">
              <a:latin typeface="Liberation Sans Narrow"/>
              <a:cs typeface="Liberation Sans Narrow"/>
            </a:endParaRPr>
          </a:p>
          <a:p>
            <a:pPr marL="76200" marR="67945" indent="-635" algn="ctr">
              <a:lnSpc>
                <a:spcPct val="100000"/>
              </a:lnSpc>
            </a:pPr>
            <a:endParaRPr sz="800" dirty="0">
              <a:latin typeface="Times New Roman"/>
              <a:cs typeface="Times New Roman"/>
            </a:endParaRPr>
          </a:p>
          <a:p>
            <a:pPr marL="49530" marR="42545" indent="1270" algn="ctr">
              <a:lnSpc>
                <a:spcPct val="100000"/>
              </a:lnSpc>
            </a:pPr>
            <a:r>
              <a:rPr sz="1800" spc="-20" dirty="0">
                <a:latin typeface="Liberation Sans Narrow"/>
                <a:cs typeface="Liberation Sans Narrow"/>
              </a:rPr>
              <a:t>Vender </a:t>
            </a:r>
            <a:r>
              <a:rPr sz="1800" spc="-5" dirty="0">
                <a:latin typeface="Liberation Sans Narrow"/>
                <a:cs typeface="Liberation Sans Narrow"/>
              </a:rPr>
              <a:t>un producto </a:t>
            </a:r>
            <a:r>
              <a:rPr sz="1800" dirty="0">
                <a:latin typeface="Liberation Sans Narrow"/>
                <a:cs typeface="Liberation Sans Narrow"/>
              </a:rPr>
              <a:t>a </a:t>
            </a:r>
            <a:r>
              <a:rPr sz="1800" spc="-5" dirty="0">
                <a:latin typeface="Liberation Sans Narrow"/>
                <a:cs typeface="Liberation Sans Narrow"/>
              </a:rPr>
              <a:t>un precio inferior al  </a:t>
            </a:r>
            <a:r>
              <a:rPr sz="1800" spc="-10" dirty="0">
                <a:latin typeface="Liberation Sans Narrow"/>
                <a:cs typeface="Liberation Sans Narrow"/>
              </a:rPr>
              <a:t>habitual </a:t>
            </a:r>
            <a:r>
              <a:rPr sz="1800" spc="-5" dirty="0">
                <a:latin typeface="Liberation Sans Narrow"/>
                <a:cs typeface="Liberation Sans Narrow"/>
              </a:rPr>
              <a:t>pero, en este caso, en un </a:t>
            </a:r>
            <a:r>
              <a:rPr sz="1800" spc="-10" dirty="0">
                <a:latin typeface="Liberation Sans Narrow"/>
                <a:cs typeface="Liberation Sans Narrow"/>
              </a:rPr>
              <a:t>momento </a:t>
            </a:r>
            <a:r>
              <a:rPr sz="1800" dirty="0">
                <a:latin typeface="Liberation Sans Narrow"/>
                <a:cs typeface="Liberation Sans Narrow"/>
              </a:rPr>
              <a:t>o  </a:t>
            </a:r>
            <a:r>
              <a:rPr sz="1800" spc="-10" dirty="0">
                <a:latin typeface="Liberation Sans Narrow"/>
                <a:cs typeface="Liberation Sans Narrow"/>
              </a:rPr>
              <a:t>lugar </a:t>
            </a:r>
            <a:r>
              <a:rPr sz="1800" spc="-5" dirty="0">
                <a:latin typeface="Liberation Sans Narrow"/>
                <a:cs typeface="Liberation Sans Narrow"/>
              </a:rPr>
              <a:t>que es conocido de </a:t>
            </a:r>
            <a:r>
              <a:rPr sz="1800" spc="-10" dirty="0">
                <a:latin typeface="Liberation Sans Narrow"/>
                <a:cs typeface="Liberation Sans Narrow"/>
              </a:rPr>
              <a:t>antemano </a:t>
            </a:r>
            <a:r>
              <a:rPr sz="1800" spc="-5" dirty="0">
                <a:latin typeface="Liberation Sans Narrow"/>
                <a:cs typeface="Liberation Sans Narrow"/>
              </a:rPr>
              <a:t>por los  clientes.</a:t>
            </a:r>
            <a:endParaRPr sz="1800" dirty="0">
              <a:latin typeface="Liberation Sans Narrow"/>
              <a:cs typeface="Liberation Sans Narrow"/>
            </a:endParaRPr>
          </a:p>
        </p:txBody>
      </p:sp>
      <p:sp>
        <p:nvSpPr>
          <p:cNvPr id="52" name="object 52"/>
          <p:cNvSpPr/>
          <p:nvPr/>
        </p:nvSpPr>
        <p:spPr>
          <a:xfrm>
            <a:off x="2544371" y="4820413"/>
            <a:ext cx="1415690" cy="1345226"/>
          </a:xfrm>
          <a:prstGeom prst="rect">
            <a:avLst/>
          </a:prstGeom>
          <a:blipFill>
            <a:blip r:embed="rId2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5940" y="298526"/>
            <a:ext cx="7387590" cy="514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90" dirty="0"/>
              <a:t>Estrategia</a:t>
            </a:r>
            <a:r>
              <a:rPr spc="-265" dirty="0"/>
              <a:t> </a:t>
            </a:r>
            <a:r>
              <a:rPr spc="185" dirty="0"/>
              <a:t>de</a:t>
            </a:r>
            <a:r>
              <a:rPr spc="-265" dirty="0"/>
              <a:t> </a:t>
            </a:r>
            <a:r>
              <a:rPr spc="-25" dirty="0"/>
              <a:t>precios</a:t>
            </a:r>
            <a:r>
              <a:rPr spc="-265" dirty="0"/>
              <a:t> </a:t>
            </a:r>
            <a:r>
              <a:rPr spc="-30" dirty="0"/>
              <a:t>diferenciales</a:t>
            </a:r>
            <a:r>
              <a:rPr spc="-280" dirty="0"/>
              <a:t> </a:t>
            </a:r>
            <a:r>
              <a:rPr spc="-455" dirty="0"/>
              <a:t>(II)</a:t>
            </a:r>
          </a:p>
        </p:txBody>
      </p:sp>
      <p:sp>
        <p:nvSpPr>
          <p:cNvPr id="3" name="object 3"/>
          <p:cNvSpPr/>
          <p:nvPr/>
        </p:nvSpPr>
        <p:spPr>
          <a:xfrm>
            <a:off x="1252727" y="1351788"/>
            <a:ext cx="2766060" cy="69494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397508" y="1249680"/>
            <a:ext cx="2546604" cy="94488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295400" y="1371600"/>
            <a:ext cx="2680970" cy="609600"/>
          </a:xfrm>
          <a:custGeom>
            <a:avLst/>
            <a:gdLst/>
            <a:ahLst/>
            <a:cxnLst/>
            <a:rect l="l" t="t" r="r" b="b"/>
            <a:pathLst>
              <a:path w="2680970" h="609600">
                <a:moveTo>
                  <a:pt x="0" y="609600"/>
                </a:moveTo>
                <a:lnTo>
                  <a:pt x="2680970" y="609600"/>
                </a:lnTo>
                <a:lnTo>
                  <a:pt x="2680970" y="0"/>
                </a:lnTo>
                <a:lnTo>
                  <a:pt x="0" y="0"/>
                </a:lnTo>
                <a:lnTo>
                  <a:pt x="0" y="609600"/>
                </a:lnTo>
                <a:close/>
              </a:path>
            </a:pathLst>
          </a:custGeom>
          <a:solidFill>
            <a:srgbClr val="9523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607819" y="1267967"/>
            <a:ext cx="2122932" cy="588263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438655" y="1542288"/>
            <a:ext cx="2394204" cy="588263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3473196" y="1542288"/>
            <a:ext cx="429768" cy="588263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790192" y="1427099"/>
            <a:ext cx="1695196" cy="203454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1620266" y="1701419"/>
            <a:ext cx="2037969" cy="253365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670559" y="1289303"/>
            <a:ext cx="839724" cy="774191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647725" y="1266825"/>
            <a:ext cx="808075" cy="742950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647725" y="1266825"/>
            <a:ext cx="808355" cy="742950"/>
          </a:xfrm>
          <a:custGeom>
            <a:avLst/>
            <a:gdLst/>
            <a:ahLst/>
            <a:cxnLst/>
            <a:rect l="l" t="t" r="r" b="b"/>
            <a:pathLst>
              <a:path w="808355" h="742950">
                <a:moveTo>
                  <a:pt x="0" y="371475"/>
                </a:moveTo>
                <a:lnTo>
                  <a:pt x="3147" y="324888"/>
                </a:lnTo>
                <a:lnTo>
                  <a:pt x="12338" y="280026"/>
                </a:lnTo>
                <a:lnTo>
                  <a:pt x="27193" y="237236"/>
                </a:lnTo>
                <a:lnTo>
                  <a:pt x="47334" y="196867"/>
                </a:lnTo>
                <a:lnTo>
                  <a:pt x="72383" y="159267"/>
                </a:lnTo>
                <a:lnTo>
                  <a:pt x="101960" y="124785"/>
                </a:lnTo>
                <a:lnTo>
                  <a:pt x="135688" y="93770"/>
                </a:lnTo>
                <a:lnTo>
                  <a:pt x="173187" y="66570"/>
                </a:lnTo>
                <a:lnTo>
                  <a:pt x="214080" y="43534"/>
                </a:lnTo>
                <a:lnTo>
                  <a:pt x="257987" y="25011"/>
                </a:lnTo>
                <a:lnTo>
                  <a:pt x="304530" y="11348"/>
                </a:lnTo>
                <a:lnTo>
                  <a:pt x="353332" y="2895"/>
                </a:lnTo>
                <a:lnTo>
                  <a:pt x="404012" y="0"/>
                </a:lnTo>
                <a:lnTo>
                  <a:pt x="454683" y="2895"/>
                </a:lnTo>
                <a:lnTo>
                  <a:pt x="503480" y="11348"/>
                </a:lnTo>
                <a:lnTo>
                  <a:pt x="550023" y="25011"/>
                </a:lnTo>
                <a:lnTo>
                  <a:pt x="593933" y="43534"/>
                </a:lnTo>
                <a:lnTo>
                  <a:pt x="634831" y="66570"/>
                </a:lnTo>
                <a:lnTo>
                  <a:pt x="672338" y="93770"/>
                </a:lnTo>
                <a:lnTo>
                  <a:pt x="706075" y="124785"/>
                </a:lnTo>
                <a:lnTo>
                  <a:pt x="735661" y="159267"/>
                </a:lnTo>
                <a:lnTo>
                  <a:pt x="760719" y="196867"/>
                </a:lnTo>
                <a:lnTo>
                  <a:pt x="780868" y="237236"/>
                </a:lnTo>
                <a:lnTo>
                  <a:pt x="795730" y="280026"/>
                </a:lnTo>
                <a:lnTo>
                  <a:pt x="804926" y="324888"/>
                </a:lnTo>
                <a:lnTo>
                  <a:pt x="808075" y="371475"/>
                </a:lnTo>
                <a:lnTo>
                  <a:pt x="804926" y="418061"/>
                </a:lnTo>
                <a:lnTo>
                  <a:pt x="795730" y="462923"/>
                </a:lnTo>
                <a:lnTo>
                  <a:pt x="780868" y="505713"/>
                </a:lnTo>
                <a:lnTo>
                  <a:pt x="760719" y="546082"/>
                </a:lnTo>
                <a:lnTo>
                  <a:pt x="735661" y="583682"/>
                </a:lnTo>
                <a:lnTo>
                  <a:pt x="706075" y="618164"/>
                </a:lnTo>
                <a:lnTo>
                  <a:pt x="672338" y="649179"/>
                </a:lnTo>
                <a:lnTo>
                  <a:pt x="634831" y="676379"/>
                </a:lnTo>
                <a:lnTo>
                  <a:pt x="593933" y="699415"/>
                </a:lnTo>
                <a:lnTo>
                  <a:pt x="550023" y="717938"/>
                </a:lnTo>
                <a:lnTo>
                  <a:pt x="503480" y="731601"/>
                </a:lnTo>
                <a:lnTo>
                  <a:pt x="454683" y="740054"/>
                </a:lnTo>
                <a:lnTo>
                  <a:pt x="404012" y="742950"/>
                </a:lnTo>
                <a:lnTo>
                  <a:pt x="353332" y="740054"/>
                </a:lnTo>
                <a:lnTo>
                  <a:pt x="304530" y="731601"/>
                </a:lnTo>
                <a:lnTo>
                  <a:pt x="257987" y="717938"/>
                </a:lnTo>
                <a:lnTo>
                  <a:pt x="214080" y="699415"/>
                </a:lnTo>
                <a:lnTo>
                  <a:pt x="173187" y="676379"/>
                </a:lnTo>
                <a:lnTo>
                  <a:pt x="135688" y="649179"/>
                </a:lnTo>
                <a:lnTo>
                  <a:pt x="101960" y="618164"/>
                </a:lnTo>
                <a:lnTo>
                  <a:pt x="72383" y="583682"/>
                </a:lnTo>
                <a:lnTo>
                  <a:pt x="47334" y="546082"/>
                </a:lnTo>
                <a:lnTo>
                  <a:pt x="27193" y="505713"/>
                </a:lnTo>
                <a:lnTo>
                  <a:pt x="12338" y="462923"/>
                </a:lnTo>
                <a:lnTo>
                  <a:pt x="3147" y="418061"/>
                </a:lnTo>
                <a:lnTo>
                  <a:pt x="0" y="371475"/>
                </a:lnTo>
                <a:close/>
              </a:path>
            </a:pathLst>
          </a:custGeom>
          <a:ln w="28575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808139" y="1441577"/>
            <a:ext cx="486409" cy="394970"/>
          </a:xfrm>
          <a:custGeom>
            <a:avLst/>
            <a:gdLst/>
            <a:ahLst/>
            <a:cxnLst/>
            <a:rect l="l" t="t" r="r" b="b"/>
            <a:pathLst>
              <a:path w="486409" h="394969">
                <a:moveTo>
                  <a:pt x="403250" y="310514"/>
                </a:moveTo>
                <a:lnTo>
                  <a:pt x="237045" y="310514"/>
                </a:lnTo>
                <a:lnTo>
                  <a:pt x="235635" y="350900"/>
                </a:lnTo>
                <a:lnTo>
                  <a:pt x="234214" y="358828"/>
                </a:lnTo>
                <a:lnTo>
                  <a:pt x="198120" y="383413"/>
                </a:lnTo>
                <a:lnTo>
                  <a:pt x="163055" y="385825"/>
                </a:lnTo>
                <a:lnTo>
                  <a:pt x="150787" y="385825"/>
                </a:lnTo>
                <a:lnTo>
                  <a:pt x="150787" y="394462"/>
                </a:lnTo>
                <a:lnTo>
                  <a:pt x="483196" y="394462"/>
                </a:lnTo>
                <a:lnTo>
                  <a:pt x="483196" y="385825"/>
                </a:lnTo>
                <a:lnTo>
                  <a:pt x="477608" y="385445"/>
                </a:lnTo>
                <a:lnTo>
                  <a:pt x="470750" y="385190"/>
                </a:lnTo>
                <a:lnTo>
                  <a:pt x="462876" y="385063"/>
                </a:lnTo>
                <a:lnTo>
                  <a:pt x="456775" y="384877"/>
                </a:lnTo>
                <a:lnTo>
                  <a:pt x="414820" y="375920"/>
                </a:lnTo>
                <a:lnTo>
                  <a:pt x="403250" y="337947"/>
                </a:lnTo>
                <a:lnTo>
                  <a:pt x="403250" y="310514"/>
                </a:lnTo>
                <a:close/>
              </a:path>
              <a:path w="486409" h="394969">
                <a:moveTo>
                  <a:pt x="403250" y="0"/>
                </a:moveTo>
                <a:lnTo>
                  <a:pt x="351358" y="0"/>
                </a:lnTo>
                <a:lnTo>
                  <a:pt x="326376" y="23977"/>
                </a:lnTo>
                <a:lnTo>
                  <a:pt x="299113" y="49609"/>
                </a:lnTo>
                <a:lnTo>
                  <a:pt x="269569" y="76884"/>
                </a:lnTo>
                <a:lnTo>
                  <a:pt x="237743" y="105790"/>
                </a:lnTo>
                <a:lnTo>
                  <a:pt x="205223" y="134818"/>
                </a:lnTo>
                <a:lnTo>
                  <a:pt x="173577" y="162464"/>
                </a:lnTo>
                <a:lnTo>
                  <a:pt x="142807" y="188729"/>
                </a:lnTo>
                <a:lnTo>
                  <a:pt x="112915" y="213613"/>
                </a:lnTo>
                <a:lnTo>
                  <a:pt x="55229" y="259270"/>
                </a:lnTo>
                <a:lnTo>
                  <a:pt x="0" y="299212"/>
                </a:lnTo>
                <a:lnTo>
                  <a:pt x="0" y="310514"/>
                </a:lnTo>
                <a:lnTo>
                  <a:pt x="485990" y="310514"/>
                </a:lnTo>
                <a:lnTo>
                  <a:pt x="485990" y="287400"/>
                </a:lnTo>
                <a:lnTo>
                  <a:pt x="124828" y="287400"/>
                </a:lnTo>
                <a:lnTo>
                  <a:pt x="37871" y="286893"/>
                </a:lnTo>
                <a:lnTo>
                  <a:pt x="79600" y="256778"/>
                </a:lnTo>
                <a:lnTo>
                  <a:pt x="120624" y="224662"/>
                </a:lnTo>
                <a:lnTo>
                  <a:pt x="158581" y="193246"/>
                </a:lnTo>
                <a:lnTo>
                  <a:pt x="191109" y="164973"/>
                </a:lnTo>
                <a:lnTo>
                  <a:pt x="228123" y="132147"/>
                </a:lnTo>
                <a:lnTo>
                  <a:pt x="237045" y="124333"/>
                </a:lnTo>
                <a:lnTo>
                  <a:pt x="403250" y="124333"/>
                </a:lnTo>
                <a:lnTo>
                  <a:pt x="403250" y="0"/>
                </a:lnTo>
                <a:close/>
              </a:path>
              <a:path w="486409" h="394969">
                <a:moveTo>
                  <a:pt x="403250" y="124333"/>
                </a:moveTo>
                <a:lnTo>
                  <a:pt x="237045" y="124333"/>
                </a:lnTo>
                <a:lnTo>
                  <a:pt x="236403" y="178710"/>
                </a:lnTo>
                <a:lnTo>
                  <a:pt x="236346" y="287400"/>
                </a:lnTo>
                <a:lnTo>
                  <a:pt x="403250" y="287400"/>
                </a:lnTo>
                <a:lnTo>
                  <a:pt x="403250" y="124333"/>
                </a:lnTo>
                <a:close/>
              </a:path>
            </a:pathLst>
          </a:custGeom>
          <a:solidFill>
            <a:srgbClr val="DA57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4091940" y="1152144"/>
            <a:ext cx="4390644" cy="1066800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4152900" y="1190625"/>
            <a:ext cx="157480" cy="942975"/>
          </a:xfrm>
          <a:custGeom>
            <a:avLst/>
            <a:gdLst/>
            <a:ahLst/>
            <a:cxnLst/>
            <a:rect l="l" t="t" r="r" b="b"/>
            <a:pathLst>
              <a:path w="157479" h="942975">
                <a:moveTo>
                  <a:pt x="157225" y="942975"/>
                </a:moveTo>
                <a:lnTo>
                  <a:pt x="107517" y="934962"/>
                </a:lnTo>
                <a:lnTo>
                  <a:pt x="64355" y="912649"/>
                </a:lnTo>
                <a:lnTo>
                  <a:pt x="30325" y="878619"/>
                </a:lnTo>
                <a:lnTo>
                  <a:pt x="8012" y="835457"/>
                </a:lnTo>
                <a:lnTo>
                  <a:pt x="0" y="785749"/>
                </a:lnTo>
                <a:lnTo>
                  <a:pt x="0" y="157099"/>
                </a:lnTo>
                <a:lnTo>
                  <a:pt x="8012" y="107452"/>
                </a:lnTo>
                <a:lnTo>
                  <a:pt x="30325" y="64328"/>
                </a:lnTo>
                <a:lnTo>
                  <a:pt x="64355" y="30317"/>
                </a:lnTo>
                <a:lnTo>
                  <a:pt x="107517" y="8011"/>
                </a:lnTo>
                <a:lnTo>
                  <a:pt x="157225" y="0"/>
                </a:lnTo>
              </a:path>
            </a:pathLst>
          </a:custGeom>
          <a:ln w="38099">
            <a:solidFill>
              <a:srgbClr val="DA57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8263001" y="1190625"/>
            <a:ext cx="157480" cy="942975"/>
          </a:xfrm>
          <a:custGeom>
            <a:avLst/>
            <a:gdLst/>
            <a:ahLst/>
            <a:cxnLst/>
            <a:rect l="l" t="t" r="r" b="b"/>
            <a:pathLst>
              <a:path w="157479" h="942975">
                <a:moveTo>
                  <a:pt x="0" y="0"/>
                </a:moveTo>
                <a:lnTo>
                  <a:pt x="49646" y="8011"/>
                </a:lnTo>
                <a:lnTo>
                  <a:pt x="92770" y="30317"/>
                </a:lnTo>
                <a:lnTo>
                  <a:pt x="126781" y="64328"/>
                </a:lnTo>
                <a:lnTo>
                  <a:pt x="149087" y="107452"/>
                </a:lnTo>
                <a:lnTo>
                  <a:pt x="157099" y="157099"/>
                </a:lnTo>
                <a:lnTo>
                  <a:pt x="157099" y="785749"/>
                </a:lnTo>
                <a:lnTo>
                  <a:pt x="149087" y="835457"/>
                </a:lnTo>
                <a:lnTo>
                  <a:pt x="126781" y="878619"/>
                </a:lnTo>
                <a:lnTo>
                  <a:pt x="92770" y="912649"/>
                </a:lnTo>
                <a:lnTo>
                  <a:pt x="49646" y="934962"/>
                </a:lnTo>
                <a:lnTo>
                  <a:pt x="0" y="942975"/>
                </a:lnTo>
              </a:path>
            </a:pathLst>
          </a:custGeom>
          <a:ln w="38099">
            <a:solidFill>
              <a:srgbClr val="DA57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1252727" y="2570988"/>
            <a:ext cx="2766060" cy="69494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1623060" y="2606039"/>
            <a:ext cx="2095500" cy="670560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1295400" y="2590800"/>
            <a:ext cx="2680970" cy="609600"/>
          </a:xfrm>
          <a:custGeom>
            <a:avLst/>
            <a:gdLst/>
            <a:ahLst/>
            <a:cxnLst/>
            <a:rect l="l" t="t" r="r" b="b"/>
            <a:pathLst>
              <a:path w="2680970" h="609600">
                <a:moveTo>
                  <a:pt x="0" y="609600"/>
                </a:moveTo>
                <a:lnTo>
                  <a:pt x="2680970" y="609600"/>
                </a:lnTo>
                <a:lnTo>
                  <a:pt x="2680970" y="0"/>
                </a:lnTo>
                <a:lnTo>
                  <a:pt x="0" y="0"/>
                </a:lnTo>
                <a:lnTo>
                  <a:pt x="0" y="609600"/>
                </a:lnTo>
                <a:close/>
              </a:path>
            </a:pathLst>
          </a:custGeom>
          <a:solidFill>
            <a:srgbClr val="9523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1664207" y="2624327"/>
            <a:ext cx="1943099" cy="588263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3247644" y="2624327"/>
            <a:ext cx="429768" cy="588263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1846198" y="2783458"/>
            <a:ext cx="1590294" cy="203454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670559" y="2508504"/>
            <a:ext cx="839724" cy="774191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647725" y="2486025"/>
            <a:ext cx="808075" cy="742950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647725" y="2486025"/>
            <a:ext cx="808355" cy="742950"/>
          </a:xfrm>
          <a:custGeom>
            <a:avLst/>
            <a:gdLst/>
            <a:ahLst/>
            <a:cxnLst/>
            <a:rect l="l" t="t" r="r" b="b"/>
            <a:pathLst>
              <a:path w="808355" h="742950">
                <a:moveTo>
                  <a:pt x="0" y="371475"/>
                </a:moveTo>
                <a:lnTo>
                  <a:pt x="3147" y="324888"/>
                </a:lnTo>
                <a:lnTo>
                  <a:pt x="12338" y="280026"/>
                </a:lnTo>
                <a:lnTo>
                  <a:pt x="27193" y="237236"/>
                </a:lnTo>
                <a:lnTo>
                  <a:pt x="47334" y="196867"/>
                </a:lnTo>
                <a:lnTo>
                  <a:pt x="72383" y="159267"/>
                </a:lnTo>
                <a:lnTo>
                  <a:pt x="101960" y="124785"/>
                </a:lnTo>
                <a:lnTo>
                  <a:pt x="135688" y="93770"/>
                </a:lnTo>
                <a:lnTo>
                  <a:pt x="173187" y="66570"/>
                </a:lnTo>
                <a:lnTo>
                  <a:pt x="214080" y="43534"/>
                </a:lnTo>
                <a:lnTo>
                  <a:pt x="257987" y="25011"/>
                </a:lnTo>
                <a:lnTo>
                  <a:pt x="304530" y="11348"/>
                </a:lnTo>
                <a:lnTo>
                  <a:pt x="353332" y="2895"/>
                </a:lnTo>
                <a:lnTo>
                  <a:pt x="404012" y="0"/>
                </a:lnTo>
                <a:lnTo>
                  <a:pt x="454683" y="2895"/>
                </a:lnTo>
                <a:lnTo>
                  <a:pt x="503480" y="11348"/>
                </a:lnTo>
                <a:lnTo>
                  <a:pt x="550023" y="25011"/>
                </a:lnTo>
                <a:lnTo>
                  <a:pt x="593933" y="43534"/>
                </a:lnTo>
                <a:lnTo>
                  <a:pt x="634831" y="66570"/>
                </a:lnTo>
                <a:lnTo>
                  <a:pt x="672338" y="93770"/>
                </a:lnTo>
                <a:lnTo>
                  <a:pt x="706075" y="124785"/>
                </a:lnTo>
                <a:lnTo>
                  <a:pt x="735661" y="159267"/>
                </a:lnTo>
                <a:lnTo>
                  <a:pt x="760719" y="196867"/>
                </a:lnTo>
                <a:lnTo>
                  <a:pt x="780868" y="237236"/>
                </a:lnTo>
                <a:lnTo>
                  <a:pt x="795730" y="280026"/>
                </a:lnTo>
                <a:lnTo>
                  <a:pt x="804926" y="324888"/>
                </a:lnTo>
                <a:lnTo>
                  <a:pt x="808075" y="371475"/>
                </a:lnTo>
                <a:lnTo>
                  <a:pt x="804926" y="418061"/>
                </a:lnTo>
                <a:lnTo>
                  <a:pt x="795730" y="462923"/>
                </a:lnTo>
                <a:lnTo>
                  <a:pt x="780868" y="505713"/>
                </a:lnTo>
                <a:lnTo>
                  <a:pt x="760719" y="546082"/>
                </a:lnTo>
                <a:lnTo>
                  <a:pt x="735661" y="583682"/>
                </a:lnTo>
                <a:lnTo>
                  <a:pt x="706075" y="618164"/>
                </a:lnTo>
                <a:lnTo>
                  <a:pt x="672338" y="649179"/>
                </a:lnTo>
                <a:lnTo>
                  <a:pt x="634831" y="676379"/>
                </a:lnTo>
                <a:lnTo>
                  <a:pt x="593933" y="699415"/>
                </a:lnTo>
                <a:lnTo>
                  <a:pt x="550023" y="717938"/>
                </a:lnTo>
                <a:lnTo>
                  <a:pt x="503480" y="731601"/>
                </a:lnTo>
                <a:lnTo>
                  <a:pt x="454683" y="740054"/>
                </a:lnTo>
                <a:lnTo>
                  <a:pt x="404012" y="742950"/>
                </a:lnTo>
                <a:lnTo>
                  <a:pt x="353332" y="740054"/>
                </a:lnTo>
                <a:lnTo>
                  <a:pt x="304530" y="731601"/>
                </a:lnTo>
                <a:lnTo>
                  <a:pt x="257987" y="717938"/>
                </a:lnTo>
                <a:lnTo>
                  <a:pt x="214080" y="699415"/>
                </a:lnTo>
                <a:lnTo>
                  <a:pt x="173187" y="676379"/>
                </a:lnTo>
                <a:lnTo>
                  <a:pt x="135688" y="649179"/>
                </a:lnTo>
                <a:lnTo>
                  <a:pt x="101960" y="618164"/>
                </a:lnTo>
                <a:lnTo>
                  <a:pt x="72383" y="583682"/>
                </a:lnTo>
                <a:lnTo>
                  <a:pt x="47334" y="546082"/>
                </a:lnTo>
                <a:lnTo>
                  <a:pt x="27193" y="505713"/>
                </a:lnTo>
                <a:lnTo>
                  <a:pt x="12338" y="462923"/>
                </a:lnTo>
                <a:lnTo>
                  <a:pt x="3147" y="418061"/>
                </a:lnTo>
                <a:lnTo>
                  <a:pt x="0" y="371475"/>
                </a:lnTo>
                <a:close/>
              </a:path>
            </a:pathLst>
          </a:custGeom>
          <a:ln w="28575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808139" y="2660776"/>
            <a:ext cx="486409" cy="394970"/>
          </a:xfrm>
          <a:custGeom>
            <a:avLst/>
            <a:gdLst/>
            <a:ahLst/>
            <a:cxnLst/>
            <a:rect l="l" t="t" r="r" b="b"/>
            <a:pathLst>
              <a:path w="486409" h="394969">
                <a:moveTo>
                  <a:pt x="89293" y="242443"/>
                </a:moveTo>
                <a:lnTo>
                  <a:pt x="40848" y="251658"/>
                </a:lnTo>
                <a:lnTo>
                  <a:pt x="6716" y="276526"/>
                </a:lnTo>
                <a:lnTo>
                  <a:pt x="0" y="297180"/>
                </a:lnTo>
                <a:lnTo>
                  <a:pt x="3433" y="317325"/>
                </a:lnTo>
                <a:lnTo>
                  <a:pt x="30898" y="352186"/>
                </a:lnTo>
                <a:lnTo>
                  <a:pt x="84388" y="378977"/>
                </a:lnTo>
                <a:lnTo>
                  <a:pt x="155311" y="392745"/>
                </a:lnTo>
                <a:lnTo>
                  <a:pt x="196773" y="394462"/>
                </a:lnTo>
                <a:lnTo>
                  <a:pt x="252363" y="392128"/>
                </a:lnTo>
                <a:lnTo>
                  <a:pt x="297447" y="386080"/>
                </a:lnTo>
                <a:lnTo>
                  <a:pt x="193611" y="386080"/>
                </a:lnTo>
                <a:lnTo>
                  <a:pt x="184946" y="385770"/>
                </a:lnTo>
                <a:lnTo>
                  <a:pt x="142252" y="372872"/>
                </a:lnTo>
                <a:lnTo>
                  <a:pt x="142252" y="366649"/>
                </a:lnTo>
                <a:lnTo>
                  <a:pt x="143831" y="362598"/>
                </a:lnTo>
                <a:lnTo>
                  <a:pt x="148570" y="357298"/>
                </a:lnTo>
                <a:lnTo>
                  <a:pt x="156472" y="350736"/>
                </a:lnTo>
                <a:lnTo>
                  <a:pt x="167538" y="342900"/>
                </a:lnTo>
                <a:lnTo>
                  <a:pt x="178599" y="333922"/>
                </a:lnTo>
                <a:lnTo>
                  <a:pt x="186501" y="323754"/>
                </a:lnTo>
                <a:lnTo>
                  <a:pt x="191243" y="312396"/>
                </a:lnTo>
                <a:lnTo>
                  <a:pt x="192824" y="299847"/>
                </a:lnTo>
                <a:lnTo>
                  <a:pt x="190947" y="287371"/>
                </a:lnTo>
                <a:lnTo>
                  <a:pt x="162788" y="258063"/>
                </a:lnTo>
                <a:lnTo>
                  <a:pt x="110189" y="243419"/>
                </a:lnTo>
                <a:lnTo>
                  <a:pt x="89293" y="242443"/>
                </a:lnTo>
                <a:close/>
              </a:path>
              <a:path w="486409" h="394969">
                <a:moveTo>
                  <a:pt x="368896" y="145161"/>
                </a:moveTo>
                <a:lnTo>
                  <a:pt x="182549" y="145161"/>
                </a:lnTo>
                <a:lnTo>
                  <a:pt x="210482" y="147591"/>
                </a:lnTo>
                <a:lnTo>
                  <a:pt x="234214" y="154892"/>
                </a:lnTo>
                <a:lnTo>
                  <a:pt x="269087" y="184150"/>
                </a:lnTo>
                <a:lnTo>
                  <a:pt x="288936" y="226060"/>
                </a:lnTo>
                <a:lnTo>
                  <a:pt x="295554" y="274065"/>
                </a:lnTo>
                <a:lnTo>
                  <a:pt x="294220" y="296995"/>
                </a:lnTo>
                <a:lnTo>
                  <a:pt x="283552" y="336948"/>
                </a:lnTo>
                <a:lnTo>
                  <a:pt x="261178" y="368024"/>
                </a:lnTo>
                <a:lnTo>
                  <a:pt x="220874" y="384077"/>
                </a:lnTo>
                <a:lnTo>
                  <a:pt x="193611" y="386080"/>
                </a:lnTo>
                <a:lnTo>
                  <a:pt x="297447" y="386080"/>
                </a:lnTo>
                <a:lnTo>
                  <a:pt x="353323" y="373459"/>
                </a:lnTo>
                <a:lnTo>
                  <a:pt x="398691" y="357124"/>
                </a:lnTo>
                <a:lnTo>
                  <a:pt x="436886" y="336550"/>
                </a:lnTo>
                <a:lnTo>
                  <a:pt x="480535" y="283972"/>
                </a:lnTo>
                <a:lnTo>
                  <a:pt x="485990" y="251968"/>
                </a:lnTo>
                <a:lnTo>
                  <a:pt x="481798" y="226181"/>
                </a:lnTo>
                <a:lnTo>
                  <a:pt x="469214" y="202930"/>
                </a:lnTo>
                <a:lnTo>
                  <a:pt x="448229" y="182227"/>
                </a:lnTo>
                <a:lnTo>
                  <a:pt x="418833" y="164084"/>
                </a:lnTo>
                <a:lnTo>
                  <a:pt x="383964" y="149395"/>
                </a:lnTo>
                <a:lnTo>
                  <a:pt x="368896" y="145161"/>
                </a:lnTo>
                <a:close/>
              </a:path>
              <a:path w="486409" h="394969">
                <a:moveTo>
                  <a:pt x="119329" y="1650"/>
                </a:moveTo>
                <a:lnTo>
                  <a:pt x="112217" y="1650"/>
                </a:lnTo>
                <a:lnTo>
                  <a:pt x="43459" y="209423"/>
                </a:lnTo>
                <a:lnTo>
                  <a:pt x="47421" y="209676"/>
                </a:lnTo>
                <a:lnTo>
                  <a:pt x="55321" y="210438"/>
                </a:lnTo>
                <a:lnTo>
                  <a:pt x="79122" y="178863"/>
                </a:lnTo>
                <a:lnTo>
                  <a:pt x="88993" y="171450"/>
                </a:lnTo>
                <a:lnTo>
                  <a:pt x="70332" y="171450"/>
                </a:lnTo>
                <a:lnTo>
                  <a:pt x="95618" y="97282"/>
                </a:lnTo>
                <a:lnTo>
                  <a:pt x="329615" y="97282"/>
                </a:lnTo>
                <a:lnTo>
                  <a:pt x="351269" y="88646"/>
                </a:lnTo>
                <a:lnTo>
                  <a:pt x="388016" y="66849"/>
                </a:lnTo>
                <a:lnTo>
                  <a:pt x="419897" y="36214"/>
                </a:lnTo>
                <a:lnTo>
                  <a:pt x="428461" y="19050"/>
                </a:lnTo>
                <a:lnTo>
                  <a:pt x="272643" y="19050"/>
                </a:lnTo>
                <a:lnTo>
                  <a:pt x="249453" y="18672"/>
                </a:lnTo>
                <a:lnTo>
                  <a:pt x="206181" y="15728"/>
                </a:lnTo>
                <a:lnTo>
                  <a:pt x="167265" y="10330"/>
                </a:lnTo>
                <a:lnTo>
                  <a:pt x="133876" y="4528"/>
                </a:lnTo>
                <a:lnTo>
                  <a:pt x="119329" y="1650"/>
                </a:lnTo>
                <a:close/>
              </a:path>
              <a:path w="486409" h="394969">
                <a:moveTo>
                  <a:pt x="263944" y="130428"/>
                </a:moveTo>
                <a:lnTo>
                  <a:pt x="200825" y="132619"/>
                </a:lnTo>
                <a:lnTo>
                  <a:pt x="150545" y="139192"/>
                </a:lnTo>
                <a:lnTo>
                  <a:pt x="108562" y="151558"/>
                </a:lnTo>
                <a:lnTo>
                  <a:pt x="70332" y="171450"/>
                </a:lnTo>
                <a:lnTo>
                  <a:pt x="88993" y="171450"/>
                </a:lnTo>
                <a:lnTo>
                  <a:pt x="101155" y="163068"/>
                </a:lnTo>
                <a:lnTo>
                  <a:pt x="116316" y="155233"/>
                </a:lnTo>
                <a:lnTo>
                  <a:pt x="134937" y="149637"/>
                </a:lnTo>
                <a:lnTo>
                  <a:pt x="157016" y="146280"/>
                </a:lnTo>
                <a:lnTo>
                  <a:pt x="182549" y="145161"/>
                </a:lnTo>
                <a:lnTo>
                  <a:pt x="368896" y="145161"/>
                </a:lnTo>
                <a:lnTo>
                  <a:pt x="346527" y="138874"/>
                </a:lnTo>
                <a:lnTo>
                  <a:pt x="306521" y="132544"/>
                </a:lnTo>
                <a:lnTo>
                  <a:pt x="263944" y="130428"/>
                </a:lnTo>
                <a:close/>
              </a:path>
              <a:path w="486409" h="394969">
                <a:moveTo>
                  <a:pt x="329615" y="97282"/>
                </a:moveTo>
                <a:lnTo>
                  <a:pt x="95618" y="97282"/>
                </a:lnTo>
                <a:lnTo>
                  <a:pt x="108463" y="100951"/>
                </a:lnTo>
                <a:lnTo>
                  <a:pt x="149364" y="108076"/>
                </a:lnTo>
                <a:lnTo>
                  <a:pt x="198697" y="110827"/>
                </a:lnTo>
                <a:lnTo>
                  <a:pt x="218109" y="110998"/>
                </a:lnTo>
                <a:lnTo>
                  <a:pt x="260215" y="109595"/>
                </a:lnTo>
                <a:lnTo>
                  <a:pt x="296443" y="105394"/>
                </a:lnTo>
                <a:lnTo>
                  <a:pt x="326794" y="98407"/>
                </a:lnTo>
                <a:lnTo>
                  <a:pt x="329615" y="97282"/>
                </a:lnTo>
                <a:close/>
              </a:path>
              <a:path w="486409" h="394969">
                <a:moveTo>
                  <a:pt x="427266" y="0"/>
                </a:moveTo>
                <a:lnTo>
                  <a:pt x="421995" y="0"/>
                </a:lnTo>
                <a:lnTo>
                  <a:pt x="409256" y="3428"/>
                </a:lnTo>
                <a:lnTo>
                  <a:pt x="384010" y="10033"/>
                </a:lnTo>
                <a:lnTo>
                  <a:pt x="327763" y="17557"/>
                </a:lnTo>
                <a:lnTo>
                  <a:pt x="272643" y="19050"/>
                </a:lnTo>
                <a:lnTo>
                  <a:pt x="428461" y="19050"/>
                </a:lnTo>
                <a:lnTo>
                  <a:pt x="428784" y="18204"/>
                </a:lnTo>
                <a:lnTo>
                  <a:pt x="429854" y="10330"/>
                </a:lnTo>
                <a:lnTo>
                  <a:pt x="429875" y="3403"/>
                </a:lnTo>
                <a:lnTo>
                  <a:pt x="427266" y="0"/>
                </a:lnTo>
                <a:close/>
              </a:path>
            </a:pathLst>
          </a:custGeom>
          <a:solidFill>
            <a:srgbClr val="DA57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4091940" y="2371344"/>
            <a:ext cx="4390644" cy="1066800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4152900" y="2409825"/>
            <a:ext cx="157480" cy="942975"/>
          </a:xfrm>
          <a:custGeom>
            <a:avLst/>
            <a:gdLst/>
            <a:ahLst/>
            <a:cxnLst/>
            <a:rect l="l" t="t" r="r" b="b"/>
            <a:pathLst>
              <a:path w="157479" h="942975">
                <a:moveTo>
                  <a:pt x="157225" y="942975"/>
                </a:moveTo>
                <a:lnTo>
                  <a:pt x="107517" y="934962"/>
                </a:lnTo>
                <a:lnTo>
                  <a:pt x="64355" y="912649"/>
                </a:lnTo>
                <a:lnTo>
                  <a:pt x="30325" y="878619"/>
                </a:lnTo>
                <a:lnTo>
                  <a:pt x="8012" y="835457"/>
                </a:lnTo>
                <a:lnTo>
                  <a:pt x="0" y="785749"/>
                </a:lnTo>
                <a:lnTo>
                  <a:pt x="0" y="157099"/>
                </a:lnTo>
                <a:lnTo>
                  <a:pt x="8012" y="107452"/>
                </a:lnTo>
                <a:lnTo>
                  <a:pt x="30325" y="64328"/>
                </a:lnTo>
                <a:lnTo>
                  <a:pt x="64355" y="30317"/>
                </a:lnTo>
                <a:lnTo>
                  <a:pt x="107517" y="8011"/>
                </a:lnTo>
                <a:lnTo>
                  <a:pt x="157225" y="0"/>
                </a:lnTo>
              </a:path>
            </a:pathLst>
          </a:custGeom>
          <a:ln w="38099">
            <a:solidFill>
              <a:srgbClr val="DA57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8263001" y="2409825"/>
            <a:ext cx="157480" cy="942975"/>
          </a:xfrm>
          <a:custGeom>
            <a:avLst/>
            <a:gdLst/>
            <a:ahLst/>
            <a:cxnLst/>
            <a:rect l="l" t="t" r="r" b="b"/>
            <a:pathLst>
              <a:path w="157479" h="942975">
                <a:moveTo>
                  <a:pt x="0" y="0"/>
                </a:moveTo>
                <a:lnTo>
                  <a:pt x="49646" y="8011"/>
                </a:lnTo>
                <a:lnTo>
                  <a:pt x="92770" y="30317"/>
                </a:lnTo>
                <a:lnTo>
                  <a:pt x="126781" y="64328"/>
                </a:lnTo>
                <a:lnTo>
                  <a:pt x="149087" y="107452"/>
                </a:lnTo>
                <a:lnTo>
                  <a:pt x="157099" y="157099"/>
                </a:lnTo>
                <a:lnTo>
                  <a:pt x="157099" y="785749"/>
                </a:lnTo>
                <a:lnTo>
                  <a:pt x="149087" y="835457"/>
                </a:lnTo>
                <a:lnTo>
                  <a:pt x="126781" y="878619"/>
                </a:lnTo>
                <a:lnTo>
                  <a:pt x="92770" y="912649"/>
                </a:lnTo>
                <a:lnTo>
                  <a:pt x="49646" y="934962"/>
                </a:lnTo>
                <a:lnTo>
                  <a:pt x="0" y="942975"/>
                </a:lnTo>
              </a:path>
            </a:pathLst>
          </a:custGeom>
          <a:ln w="38099">
            <a:solidFill>
              <a:srgbClr val="DA57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 txBox="1"/>
          <p:nvPr/>
        </p:nvSpPr>
        <p:spPr>
          <a:xfrm>
            <a:off x="4398446" y="1330325"/>
            <a:ext cx="3881120" cy="17938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74930" marR="66675" algn="ctr">
              <a:lnSpc>
                <a:spcPct val="100000"/>
              </a:lnSpc>
              <a:spcBef>
                <a:spcPts val="100"/>
              </a:spcBef>
            </a:pPr>
            <a:r>
              <a:rPr sz="1800" spc="-20" dirty="0">
                <a:latin typeface="Liberation Sans Narrow"/>
                <a:cs typeface="Liberation Sans Narrow"/>
              </a:rPr>
              <a:t>Vender </a:t>
            </a:r>
            <a:r>
              <a:rPr sz="1800" spc="-5" dirty="0">
                <a:latin typeface="Liberation Sans Narrow"/>
                <a:cs typeface="Liberation Sans Narrow"/>
              </a:rPr>
              <a:t>el producto </a:t>
            </a:r>
            <a:r>
              <a:rPr sz="1800" dirty="0">
                <a:latin typeface="Liberation Sans Narrow"/>
                <a:cs typeface="Liberation Sans Narrow"/>
              </a:rPr>
              <a:t>a </a:t>
            </a:r>
            <a:r>
              <a:rPr sz="1800" spc="-5" dirty="0">
                <a:latin typeface="Liberation Sans Narrow"/>
                <a:cs typeface="Liberation Sans Narrow"/>
              </a:rPr>
              <a:t>esas personas que son  más sensibles al</a:t>
            </a:r>
            <a:r>
              <a:rPr sz="1800" spc="15" dirty="0">
                <a:latin typeface="Liberation Sans Narrow"/>
                <a:cs typeface="Liberation Sans Narrow"/>
              </a:rPr>
              <a:t> </a:t>
            </a:r>
            <a:r>
              <a:rPr sz="1800" spc="-5" dirty="0">
                <a:latin typeface="Liberation Sans Narrow"/>
                <a:cs typeface="Liberation Sans Narrow"/>
              </a:rPr>
              <a:t>precio</a:t>
            </a:r>
            <a:endParaRPr sz="1800" dirty="0">
              <a:latin typeface="Liberation Sans Narrow"/>
              <a:cs typeface="Liberation Sans Narrow"/>
            </a:endParaRPr>
          </a:p>
          <a:p>
            <a:pPr>
              <a:lnSpc>
                <a:spcPct val="100000"/>
              </a:lnSpc>
            </a:pPr>
            <a:endParaRPr sz="20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2550" dirty="0">
              <a:latin typeface="Times New Roman"/>
              <a:cs typeface="Times New Roman"/>
            </a:endParaRPr>
          </a:p>
          <a:p>
            <a:pPr marL="12700" marR="5080" algn="ctr">
              <a:lnSpc>
                <a:spcPct val="100000"/>
              </a:lnSpc>
              <a:spcBef>
                <a:spcPts val="5"/>
              </a:spcBef>
            </a:pPr>
            <a:r>
              <a:rPr sz="1800" spc="-5" dirty="0">
                <a:latin typeface="Liberation Sans Narrow"/>
                <a:cs typeface="Liberation Sans Narrow"/>
              </a:rPr>
              <a:t>Son precios que </a:t>
            </a:r>
            <a:r>
              <a:rPr sz="1800" dirty="0">
                <a:latin typeface="Liberation Sans Narrow"/>
                <a:cs typeface="Liberation Sans Narrow"/>
              </a:rPr>
              <a:t>se </a:t>
            </a:r>
            <a:r>
              <a:rPr sz="1800" spc="-5" dirty="0">
                <a:latin typeface="Liberation Sans Narrow"/>
                <a:cs typeface="Liberation Sans Narrow"/>
              </a:rPr>
              <a:t>fijan </a:t>
            </a:r>
            <a:r>
              <a:rPr sz="1800" spc="-10" dirty="0">
                <a:latin typeface="Liberation Sans Narrow"/>
                <a:cs typeface="Liberation Sans Narrow"/>
              </a:rPr>
              <a:t>teniendo </a:t>
            </a:r>
            <a:r>
              <a:rPr sz="1800" spc="-5" dirty="0">
                <a:latin typeface="Liberation Sans Narrow"/>
                <a:cs typeface="Liberation Sans Narrow"/>
              </a:rPr>
              <a:t>en cuenta el  fin social del producto en</a:t>
            </a:r>
            <a:r>
              <a:rPr sz="1800" spc="45" dirty="0">
                <a:latin typeface="Liberation Sans Narrow"/>
                <a:cs typeface="Liberation Sans Narrow"/>
              </a:rPr>
              <a:t> </a:t>
            </a:r>
            <a:r>
              <a:rPr sz="1800" spc="-5" dirty="0">
                <a:latin typeface="Liberation Sans Narrow"/>
                <a:cs typeface="Liberation Sans Narrow"/>
              </a:rPr>
              <a:t>cuestión.</a:t>
            </a:r>
            <a:endParaRPr sz="1800" dirty="0">
              <a:latin typeface="Liberation Sans Narrow"/>
              <a:cs typeface="Liberation Sans Narrow"/>
            </a:endParaRPr>
          </a:p>
        </p:txBody>
      </p:sp>
      <p:sp>
        <p:nvSpPr>
          <p:cNvPr id="36" name="object 36"/>
          <p:cNvSpPr/>
          <p:nvPr/>
        </p:nvSpPr>
        <p:spPr>
          <a:xfrm>
            <a:off x="2819400" y="3581400"/>
            <a:ext cx="3295650" cy="2409825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5940" y="298526"/>
            <a:ext cx="7327265" cy="514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90" dirty="0"/>
              <a:t>Estrategia</a:t>
            </a:r>
            <a:r>
              <a:rPr spc="-270" dirty="0"/>
              <a:t> </a:t>
            </a:r>
            <a:r>
              <a:rPr spc="185" dirty="0"/>
              <a:t>de</a:t>
            </a:r>
            <a:r>
              <a:rPr spc="-270" dirty="0"/>
              <a:t> </a:t>
            </a:r>
            <a:r>
              <a:rPr spc="-25" dirty="0"/>
              <a:t>precios</a:t>
            </a:r>
            <a:r>
              <a:rPr spc="-265" dirty="0"/>
              <a:t> </a:t>
            </a:r>
            <a:r>
              <a:rPr spc="-35" dirty="0"/>
              <a:t>competitivos</a:t>
            </a:r>
            <a:r>
              <a:rPr spc="-265" dirty="0"/>
              <a:t> </a:t>
            </a:r>
            <a:r>
              <a:rPr spc="-395" dirty="0"/>
              <a:t>(I)</a:t>
            </a:r>
          </a:p>
        </p:txBody>
      </p:sp>
      <p:sp>
        <p:nvSpPr>
          <p:cNvPr id="3" name="object 3"/>
          <p:cNvSpPr/>
          <p:nvPr/>
        </p:nvSpPr>
        <p:spPr>
          <a:xfrm>
            <a:off x="1252727" y="1351788"/>
            <a:ext cx="2766060" cy="69494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214627" y="1249680"/>
            <a:ext cx="2912364" cy="94488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295400" y="1371600"/>
            <a:ext cx="2680970" cy="609600"/>
          </a:xfrm>
          <a:custGeom>
            <a:avLst/>
            <a:gdLst/>
            <a:ahLst/>
            <a:cxnLst/>
            <a:rect l="l" t="t" r="r" b="b"/>
            <a:pathLst>
              <a:path w="2680970" h="609600">
                <a:moveTo>
                  <a:pt x="0" y="609600"/>
                </a:moveTo>
                <a:lnTo>
                  <a:pt x="2680970" y="609600"/>
                </a:lnTo>
                <a:lnTo>
                  <a:pt x="2680970" y="0"/>
                </a:lnTo>
                <a:lnTo>
                  <a:pt x="0" y="0"/>
                </a:lnTo>
                <a:lnTo>
                  <a:pt x="0" y="609600"/>
                </a:lnTo>
                <a:close/>
              </a:path>
            </a:pathLst>
          </a:custGeom>
          <a:solidFill>
            <a:srgbClr val="9523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255775" y="1267967"/>
            <a:ext cx="2830068" cy="588263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734311" y="1542288"/>
            <a:ext cx="1802891" cy="588263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3177539" y="1542288"/>
            <a:ext cx="429767" cy="588263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437766" y="1427099"/>
            <a:ext cx="2399792" cy="203454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1919604" y="1701419"/>
            <a:ext cx="1439418" cy="251079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670559" y="1289303"/>
            <a:ext cx="839724" cy="774191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647725" y="1266825"/>
            <a:ext cx="808075" cy="742950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647725" y="1266825"/>
            <a:ext cx="808355" cy="742950"/>
          </a:xfrm>
          <a:custGeom>
            <a:avLst/>
            <a:gdLst/>
            <a:ahLst/>
            <a:cxnLst/>
            <a:rect l="l" t="t" r="r" b="b"/>
            <a:pathLst>
              <a:path w="808355" h="742950">
                <a:moveTo>
                  <a:pt x="0" y="371475"/>
                </a:moveTo>
                <a:lnTo>
                  <a:pt x="3147" y="324888"/>
                </a:lnTo>
                <a:lnTo>
                  <a:pt x="12338" y="280026"/>
                </a:lnTo>
                <a:lnTo>
                  <a:pt x="27193" y="237236"/>
                </a:lnTo>
                <a:lnTo>
                  <a:pt x="47334" y="196867"/>
                </a:lnTo>
                <a:lnTo>
                  <a:pt x="72383" y="159267"/>
                </a:lnTo>
                <a:lnTo>
                  <a:pt x="101960" y="124785"/>
                </a:lnTo>
                <a:lnTo>
                  <a:pt x="135688" y="93770"/>
                </a:lnTo>
                <a:lnTo>
                  <a:pt x="173187" y="66570"/>
                </a:lnTo>
                <a:lnTo>
                  <a:pt x="214080" y="43534"/>
                </a:lnTo>
                <a:lnTo>
                  <a:pt x="257987" y="25011"/>
                </a:lnTo>
                <a:lnTo>
                  <a:pt x="304530" y="11348"/>
                </a:lnTo>
                <a:lnTo>
                  <a:pt x="353332" y="2895"/>
                </a:lnTo>
                <a:lnTo>
                  <a:pt x="404012" y="0"/>
                </a:lnTo>
                <a:lnTo>
                  <a:pt x="454683" y="2895"/>
                </a:lnTo>
                <a:lnTo>
                  <a:pt x="503480" y="11348"/>
                </a:lnTo>
                <a:lnTo>
                  <a:pt x="550023" y="25011"/>
                </a:lnTo>
                <a:lnTo>
                  <a:pt x="593933" y="43534"/>
                </a:lnTo>
                <a:lnTo>
                  <a:pt x="634831" y="66570"/>
                </a:lnTo>
                <a:lnTo>
                  <a:pt x="672338" y="93770"/>
                </a:lnTo>
                <a:lnTo>
                  <a:pt x="706075" y="124785"/>
                </a:lnTo>
                <a:lnTo>
                  <a:pt x="735661" y="159267"/>
                </a:lnTo>
                <a:lnTo>
                  <a:pt x="760719" y="196867"/>
                </a:lnTo>
                <a:lnTo>
                  <a:pt x="780868" y="237236"/>
                </a:lnTo>
                <a:lnTo>
                  <a:pt x="795730" y="280026"/>
                </a:lnTo>
                <a:lnTo>
                  <a:pt x="804926" y="324888"/>
                </a:lnTo>
                <a:lnTo>
                  <a:pt x="808075" y="371475"/>
                </a:lnTo>
                <a:lnTo>
                  <a:pt x="804926" y="418061"/>
                </a:lnTo>
                <a:lnTo>
                  <a:pt x="795730" y="462923"/>
                </a:lnTo>
                <a:lnTo>
                  <a:pt x="780868" y="505713"/>
                </a:lnTo>
                <a:lnTo>
                  <a:pt x="760719" y="546082"/>
                </a:lnTo>
                <a:lnTo>
                  <a:pt x="735661" y="583682"/>
                </a:lnTo>
                <a:lnTo>
                  <a:pt x="706075" y="618164"/>
                </a:lnTo>
                <a:lnTo>
                  <a:pt x="672338" y="649179"/>
                </a:lnTo>
                <a:lnTo>
                  <a:pt x="634831" y="676379"/>
                </a:lnTo>
                <a:lnTo>
                  <a:pt x="593933" y="699415"/>
                </a:lnTo>
                <a:lnTo>
                  <a:pt x="550023" y="717938"/>
                </a:lnTo>
                <a:lnTo>
                  <a:pt x="503480" y="731601"/>
                </a:lnTo>
                <a:lnTo>
                  <a:pt x="454683" y="740054"/>
                </a:lnTo>
                <a:lnTo>
                  <a:pt x="404012" y="742950"/>
                </a:lnTo>
                <a:lnTo>
                  <a:pt x="353332" y="740054"/>
                </a:lnTo>
                <a:lnTo>
                  <a:pt x="304530" y="731601"/>
                </a:lnTo>
                <a:lnTo>
                  <a:pt x="257987" y="717938"/>
                </a:lnTo>
                <a:lnTo>
                  <a:pt x="214080" y="699415"/>
                </a:lnTo>
                <a:lnTo>
                  <a:pt x="173187" y="676379"/>
                </a:lnTo>
                <a:lnTo>
                  <a:pt x="135688" y="649179"/>
                </a:lnTo>
                <a:lnTo>
                  <a:pt x="101960" y="618164"/>
                </a:lnTo>
                <a:lnTo>
                  <a:pt x="72383" y="583682"/>
                </a:lnTo>
                <a:lnTo>
                  <a:pt x="47334" y="546082"/>
                </a:lnTo>
                <a:lnTo>
                  <a:pt x="27193" y="505713"/>
                </a:lnTo>
                <a:lnTo>
                  <a:pt x="12338" y="462923"/>
                </a:lnTo>
                <a:lnTo>
                  <a:pt x="3147" y="418061"/>
                </a:lnTo>
                <a:lnTo>
                  <a:pt x="0" y="371475"/>
                </a:lnTo>
                <a:close/>
              </a:path>
            </a:pathLst>
          </a:custGeom>
          <a:ln w="28575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808139" y="1441577"/>
            <a:ext cx="486409" cy="394970"/>
          </a:xfrm>
          <a:custGeom>
            <a:avLst/>
            <a:gdLst/>
            <a:ahLst/>
            <a:cxnLst/>
            <a:rect l="l" t="t" r="r" b="b"/>
            <a:pathLst>
              <a:path w="486409" h="394969">
                <a:moveTo>
                  <a:pt x="376555" y="0"/>
                </a:moveTo>
                <a:lnTo>
                  <a:pt x="0" y="0"/>
                </a:lnTo>
                <a:lnTo>
                  <a:pt x="0" y="8762"/>
                </a:lnTo>
                <a:lnTo>
                  <a:pt x="33134" y="10033"/>
                </a:lnTo>
                <a:lnTo>
                  <a:pt x="56110" y="11096"/>
                </a:lnTo>
                <a:lnTo>
                  <a:pt x="98659" y="15684"/>
                </a:lnTo>
                <a:lnTo>
                  <a:pt x="127533" y="46609"/>
                </a:lnTo>
                <a:lnTo>
                  <a:pt x="129539" y="71500"/>
                </a:lnTo>
                <a:lnTo>
                  <a:pt x="129447" y="326898"/>
                </a:lnTo>
                <a:lnTo>
                  <a:pt x="122378" y="365331"/>
                </a:lnTo>
                <a:lnTo>
                  <a:pt x="86606" y="382152"/>
                </a:lnTo>
                <a:lnTo>
                  <a:pt x="41422" y="385306"/>
                </a:lnTo>
                <a:lnTo>
                  <a:pt x="19418" y="385825"/>
                </a:lnTo>
                <a:lnTo>
                  <a:pt x="12052" y="385825"/>
                </a:lnTo>
                <a:lnTo>
                  <a:pt x="12052" y="394462"/>
                </a:lnTo>
                <a:lnTo>
                  <a:pt x="485990" y="394462"/>
                </a:lnTo>
                <a:lnTo>
                  <a:pt x="485990" y="385825"/>
                </a:lnTo>
                <a:lnTo>
                  <a:pt x="449262" y="384823"/>
                </a:lnTo>
                <a:lnTo>
                  <a:pt x="441448" y="384476"/>
                </a:lnTo>
                <a:lnTo>
                  <a:pt x="399371" y="378626"/>
                </a:lnTo>
                <a:lnTo>
                  <a:pt x="377901" y="343408"/>
                </a:lnTo>
                <a:lnTo>
                  <a:pt x="376555" y="326898"/>
                </a:lnTo>
                <a:lnTo>
                  <a:pt x="376555" y="0"/>
                </a:lnTo>
                <a:close/>
              </a:path>
            </a:pathLst>
          </a:custGeom>
          <a:solidFill>
            <a:srgbClr val="DA57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4091940" y="1152144"/>
            <a:ext cx="4390644" cy="1066800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4152900" y="1190625"/>
            <a:ext cx="157480" cy="942975"/>
          </a:xfrm>
          <a:custGeom>
            <a:avLst/>
            <a:gdLst/>
            <a:ahLst/>
            <a:cxnLst/>
            <a:rect l="l" t="t" r="r" b="b"/>
            <a:pathLst>
              <a:path w="157479" h="942975">
                <a:moveTo>
                  <a:pt x="157225" y="942975"/>
                </a:moveTo>
                <a:lnTo>
                  <a:pt x="107517" y="934962"/>
                </a:lnTo>
                <a:lnTo>
                  <a:pt x="64355" y="912649"/>
                </a:lnTo>
                <a:lnTo>
                  <a:pt x="30325" y="878619"/>
                </a:lnTo>
                <a:lnTo>
                  <a:pt x="8012" y="835457"/>
                </a:lnTo>
                <a:lnTo>
                  <a:pt x="0" y="785749"/>
                </a:lnTo>
                <a:lnTo>
                  <a:pt x="0" y="157099"/>
                </a:lnTo>
                <a:lnTo>
                  <a:pt x="8012" y="107452"/>
                </a:lnTo>
                <a:lnTo>
                  <a:pt x="30325" y="64328"/>
                </a:lnTo>
                <a:lnTo>
                  <a:pt x="64355" y="30317"/>
                </a:lnTo>
                <a:lnTo>
                  <a:pt x="107517" y="8011"/>
                </a:lnTo>
                <a:lnTo>
                  <a:pt x="157225" y="0"/>
                </a:lnTo>
              </a:path>
            </a:pathLst>
          </a:custGeom>
          <a:ln w="38099">
            <a:solidFill>
              <a:srgbClr val="DA57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8263001" y="1190625"/>
            <a:ext cx="157480" cy="942975"/>
          </a:xfrm>
          <a:custGeom>
            <a:avLst/>
            <a:gdLst/>
            <a:ahLst/>
            <a:cxnLst/>
            <a:rect l="l" t="t" r="r" b="b"/>
            <a:pathLst>
              <a:path w="157479" h="942975">
                <a:moveTo>
                  <a:pt x="0" y="0"/>
                </a:moveTo>
                <a:lnTo>
                  <a:pt x="49646" y="8011"/>
                </a:lnTo>
                <a:lnTo>
                  <a:pt x="92770" y="30317"/>
                </a:lnTo>
                <a:lnTo>
                  <a:pt x="126781" y="64328"/>
                </a:lnTo>
                <a:lnTo>
                  <a:pt x="149087" y="107452"/>
                </a:lnTo>
                <a:lnTo>
                  <a:pt x="157099" y="157099"/>
                </a:lnTo>
                <a:lnTo>
                  <a:pt x="157099" y="785749"/>
                </a:lnTo>
                <a:lnTo>
                  <a:pt x="149087" y="835457"/>
                </a:lnTo>
                <a:lnTo>
                  <a:pt x="126781" y="878619"/>
                </a:lnTo>
                <a:lnTo>
                  <a:pt x="92770" y="912649"/>
                </a:lnTo>
                <a:lnTo>
                  <a:pt x="49646" y="934962"/>
                </a:lnTo>
                <a:lnTo>
                  <a:pt x="0" y="942975"/>
                </a:lnTo>
              </a:path>
            </a:pathLst>
          </a:custGeom>
          <a:ln w="38099">
            <a:solidFill>
              <a:srgbClr val="DA57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 txBox="1"/>
          <p:nvPr/>
        </p:nvSpPr>
        <p:spPr>
          <a:xfrm>
            <a:off x="4676256" y="1399539"/>
            <a:ext cx="2803525" cy="5668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Liberation Sans Narrow"/>
                <a:cs typeface="Liberation Sans Narrow"/>
              </a:rPr>
              <a:t>Si </a:t>
            </a:r>
            <a:r>
              <a:rPr sz="1800" spc="-5" dirty="0">
                <a:latin typeface="Liberation Sans Narrow"/>
                <a:cs typeface="Liberation Sans Narrow"/>
              </a:rPr>
              <a:t>hay </a:t>
            </a:r>
            <a:r>
              <a:rPr sz="1800" dirty="0">
                <a:latin typeface="Liberation Sans Narrow"/>
                <a:cs typeface="Liberation Sans Narrow"/>
              </a:rPr>
              <a:t>o </a:t>
            </a:r>
            <a:r>
              <a:rPr sz="1800" spc="-5" dirty="0">
                <a:latin typeface="Liberation Sans Narrow"/>
                <a:cs typeface="Liberation Sans Narrow"/>
              </a:rPr>
              <a:t>no </a:t>
            </a:r>
            <a:r>
              <a:rPr sz="1800" spc="-5" dirty="0" err="1">
                <a:latin typeface="Liberation Sans Narrow"/>
                <a:cs typeface="Liberation Sans Narrow"/>
              </a:rPr>
              <a:t>ventaja</a:t>
            </a:r>
            <a:r>
              <a:rPr sz="1800" spc="-5" dirty="0">
                <a:latin typeface="Liberation Sans Narrow"/>
                <a:cs typeface="Liberation Sans Narrow"/>
              </a:rPr>
              <a:t> </a:t>
            </a:r>
            <a:r>
              <a:rPr lang="es-PA" sz="1800" spc="-5" dirty="0">
                <a:latin typeface="Liberation Sans Narrow"/>
                <a:cs typeface="Liberation Sans Narrow"/>
              </a:rPr>
              <a:t> percibida </a:t>
            </a:r>
            <a:r>
              <a:rPr sz="1800" spc="-5" dirty="0" err="1">
                <a:latin typeface="Liberation Sans Narrow"/>
                <a:cs typeface="Liberation Sans Narrow"/>
              </a:rPr>
              <a:t>frente</a:t>
            </a:r>
            <a:r>
              <a:rPr sz="1800" spc="-5" dirty="0">
                <a:latin typeface="Liberation Sans Narrow"/>
                <a:cs typeface="Liberation Sans Narrow"/>
              </a:rPr>
              <a:t> </a:t>
            </a:r>
            <a:r>
              <a:rPr sz="1800" dirty="0">
                <a:latin typeface="Liberation Sans Narrow"/>
                <a:cs typeface="Liberation Sans Narrow"/>
              </a:rPr>
              <a:t>a</a:t>
            </a:r>
            <a:r>
              <a:rPr sz="1800" spc="5" dirty="0">
                <a:latin typeface="Liberation Sans Narrow"/>
                <a:cs typeface="Liberation Sans Narrow"/>
              </a:rPr>
              <a:t> </a:t>
            </a:r>
            <a:r>
              <a:rPr sz="1800" spc="-5" dirty="0">
                <a:latin typeface="Liberation Sans Narrow"/>
                <a:cs typeface="Liberation Sans Narrow"/>
              </a:rPr>
              <a:t>ellos.</a:t>
            </a:r>
            <a:endParaRPr sz="1800" dirty="0">
              <a:latin typeface="Liberation Sans Narrow"/>
              <a:cs typeface="Liberation Sans Narrow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1252727" y="2570988"/>
            <a:ext cx="2766060" cy="69494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1432560" y="2606039"/>
            <a:ext cx="2476500" cy="670560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1432560" y="2606039"/>
            <a:ext cx="2543809" cy="594361"/>
          </a:xfrm>
          <a:custGeom>
            <a:avLst/>
            <a:gdLst/>
            <a:ahLst/>
            <a:cxnLst/>
            <a:rect l="l" t="t" r="r" b="b"/>
            <a:pathLst>
              <a:path w="2680970" h="609600">
                <a:moveTo>
                  <a:pt x="0" y="609600"/>
                </a:moveTo>
                <a:lnTo>
                  <a:pt x="2680970" y="609600"/>
                </a:lnTo>
                <a:lnTo>
                  <a:pt x="2680970" y="0"/>
                </a:lnTo>
                <a:lnTo>
                  <a:pt x="0" y="0"/>
                </a:lnTo>
                <a:lnTo>
                  <a:pt x="0" y="609600"/>
                </a:lnTo>
                <a:close/>
              </a:path>
            </a:pathLst>
          </a:custGeom>
          <a:solidFill>
            <a:srgbClr val="952300"/>
          </a:solidFill>
        </p:spPr>
        <p:txBody>
          <a:bodyPr wrap="square" lIns="0" tIns="0" rIns="0" bIns="0" rtlCol="0"/>
          <a:lstStyle/>
          <a:p>
            <a:pPr algn="ctr"/>
            <a:r>
              <a:rPr lang="es-PA" dirty="0">
                <a:solidFill>
                  <a:schemeClr val="bg2"/>
                </a:solidFill>
              </a:rPr>
              <a:t>PRECIOS POR DEBAJO DE LA COMPETENCIA</a:t>
            </a:r>
            <a:endParaRPr dirty="0">
              <a:solidFill>
                <a:schemeClr val="bg2"/>
              </a:solidFill>
            </a:endParaRPr>
          </a:p>
        </p:txBody>
      </p:sp>
      <p:sp>
        <p:nvSpPr>
          <p:cNvPr id="25" name="object 25"/>
          <p:cNvSpPr/>
          <p:nvPr/>
        </p:nvSpPr>
        <p:spPr>
          <a:xfrm>
            <a:off x="3438144" y="2624327"/>
            <a:ext cx="429768" cy="588263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670559" y="2508504"/>
            <a:ext cx="839724" cy="774191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647725" y="2486025"/>
            <a:ext cx="808075" cy="742950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647725" y="2486025"/>
            <a:ext cx="808355" cy="742950"/>
          </a:xfrm>
          <a:custGeom>
            <a:avLst/>
            <a:gdLst/>
            <a:ahLst/>
            <a:cxnLst/>
            <a:rect l="l" t="t" r="r" b="b"/>
            <a:pathLst>
              <a:path w="808355" h="742950">
                <a:moveTo>
                  <a:pt x="0" y="371475"/>
                </a:moveTo>
                <a:lnTo>
                  <a:pt x="3147" y="324888"/>
                </a:lnTo>
                <a:lnTo>
                  <a:pt x="12338" y="280026"/>
                </a:lnTo>
                <a:lnTo>
                  <a:pt x="27193" y="237236"/>
                </a:lnTo>
                <a:lnTo>
                  <a:pt x="47334" y="196867"/>
                </a:lnTo>
                <a:lnTo>
                  <a:pt x="72383" y="159267"/>
                </a:lnTo>
                <a:lnTo>
                  <a:pt x="101960" y="124785"/>
                </a:lnTo>
                <a:lnTo>
                  <a:pt x="135688" y="93770"/>
                </a:lnTo>
                <a:lnTo>
                  <a:pt x="173187" y="66570"/>
                </a:lnTo>
                <a:lnTo>
                  <a:pt x="214080" y="43534"/>
                </a:lnTo>
                <a:lnTo>
                  <a:pt x="257987" y="25011"/>
                </a:lnTo>
                <a:lnTo>
                  <a:pt x="304530" y="11348"/>
                </a:lnTo>
                <a:lnTo>
                  <a:pt x="353332" y="2895"/>
                </a:lnTo>
                <a:lnTo>
                  <a:pt x="404012" y="0"/>
                </a:lnTo>
                <a:lnTo>
                  <a:pt x="454683" y="2895"/>
                </a:lnTo>
                <a:lnTo>
                  <a:pt x="503480" y="11348"/>
                </a:lnTo>
                <a:lnTo>
                  <a:pt x="550023" y="25011"/>
                </a:lnTo>
                <a:lnTo>
                  <a:pt x="593933" y="43534"/>
                </a:lnTo>
                <a:lnTo>
                  <a:pt x="634831" y="66570"/>
                </a:lnTo>
                <a:lnTo>
                  <a:pt x="672338" y="93770"/>
                </a:lnTo>
                <a:lnTo>
                  <a:pt x="706075" y="124785"/>
                </a:lnTo>
                <a:lnTo>
                  <a:pt x="735661" y="159267"/>
                </a:lnTo>
                <a:lnTo>
                  <a:pt x="760719" y="196867"/>
                </a:lnTo>
                <a:lnTo>
                  <a:pt x="780868" y="237236"/>
                </a:lnTo>
                <a:lnTo>
                  <a:pt x="795730" y="280026"/>
                </a:lnTo>
                <a:lnTo>
                  <a:pt x="804926" y="324888"/>
                </a:lnTo>
                <a:lnTo>
                  <a:pt x="808075" y="371475"/>
                </a:lnTo>
                <a:lnTo>
                  <a:pt x="804926" y="418061"/>
                </a:lnTo>
                <a:lnTo>
                  <a:pt x="795730" y="462923"/>
                </a:lnTo>
                <a:lnTo>
                  <a:pt x="780868" y="505713"/>
                </a:lnTo>
                <a:lnTo>
                  <a:pt x="760719" y="546082"/>
                </a:lnTo>
                <a:lnTo>
                  <a:pt x="735661" y="583682"/>
                </a:lnTo>
                <a:lnTo>
                  <a:pt x="706075" y="618164"/>
                </a:lnTo>
                <a:lnTo>
                  <a:pt x="672338" y="649179"/>
                </a:lnTo>
                <a:lnTo>
                  <a:pt x="634831" y="676379"/>
                </a:lnTo>
                <a:lnTo>
                  <a:pt x="593933" y="699415"/>
                </a:lnTo>
                <a:lnTo>
                  <a:pt x="550023" y="717938"/>
                </a:lnTo>
                <a:lnTo>
                  <a:pt x="503480" y="731601"/>
                </a:lnTo>
                <a:lnTo>
                  <a:pt x="454683" y="740054"/>
                </a:lnTo>
                <a:lnTo>
                  <a:pt x="404012" y="742950"/>
                </a:lnTo>
                <a:lnTo>
                  <a:pt x="353332" y="740054"/>
                </a:lnTo>
                <a:lnTo>
                  <a:pt x="304530" y="731601"/>
                </a:lnTo>
                <a:lnTo>
                  <a:pt x="257987" y="717938"/>
                </a:lnTo>
                <a:lnTo>
                  <a:pt x="214080" y="699415"/>
                </a:lnTo>
                <a:lnTo>
                  <a:pt x="173187" y="676379"/>
                </a:lnTo>
                <a:lnTo>
                  <a:pt x="135688" y="649179"/>
                </a:lnTo>
                <a:lnTo>
                  <a:pt x="101960" y="618164"/>
                </a:lnTo>
                <a:lnTo>
                  <a:pt x="72383" y="583682"/>
                </a:lnTo>
                <a:lnTo>
                  <a:pt x="47334" y="546082"/>
                </a:lnTo>
                <a:lnTo>
                  <a:pt x="27193" y="505713"/>
                </a:lnTo>
                <a:lnTo>
                  <a:pt x="12338" y="462923"/>
                </a:lnTo>
                <a:lnTo>
                  <a:pt x="3147" y="418061"/>
                </a:lnTo>
                <a:lnTo>
                  <a:pt x="0" y="371475"/>
                </a:lnTo>
                <a:close/>
              </a:path>
            </a:pathLst>
          </a:custGeom>
          <a:ln w="28575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808139" y="2660776"/>
            <a:ext cx="486409" cy="394970"/>
          </a:xfrm>
          <a:custGeom>
            <a:avLst/>
            <a:gdLst/>
            <a:ahLst/>
            <a:cxnLst/>
            <a:rect l="l" t="t" r="r" b="b"/>
            <a:pathLst>
              <a:path w="486409" h="394969">
                <a:moveTo>
                  <a:pt x="359729" y="13970"/>
                </a:moveTo>
                <a:lnTo>
                  <a:pt x="191452" y="13970"/>
                </a:lnTo>
                <a:lnTo>
                  <a:pt x="213745" y="15591"/>
                </a:lnTo>
                <a:lnTo>
                  <a:pt x="233210" y="20462"/>
                </a:lnTo>
                <a:lnTo>
                  <a:pt x="274494" y="54221"/>
                </a:lnTo>
                <a:lnTo>
                  <a:pt x="288429" y="110871"/>
                </a:lnTo>
                <a:lnTo>
                  <a:pt x="287033" y="130565"/>
                </a:lnTo>
                <a:lnTo>
                  <a:pt x="275860" y="168146"/>
                </a:lnTo>
                <a:lnTo>
                  <a:pt x="252018" y="204464"/>
                </a:lnTo>
                <a:lnTo>
                  <a:pt x="206589" y="246044"/>
                </a:lnTo>
                <a:lnTo>
                  <a:pt x="175221" y="269239"/>
                </a:lnTo>
                <a:lnTo>
                  <a:pt x="160686" y="280241"/>
                </a:lnTo>
                <a:lnTo>
                  <a:pt x="143043" y="293052"/>
                </a:lnTo>
                <a:lnTo>
                  <a:pt x="122290" y="307673"/>
                </a:lnTo>
                <a:lnTo>
                  <a:pt x="98424" y="324103"/>
                </a:lnTo>
                <a:lnTo>
                  <a:pt x="0" y="390778"/>
                </a:lnTo>
                <a:lnTo>
                  <a:pt x="0" y="394462"/>
                </a:lnTo>
                <a:lnTo>
                  <a:pt x="439864" y="394462"/>
                </a:lnTo>
                <a:lnTo>
                  <a:pt x="468729" y="280415"/>
                </a:lnTo>
                <a:lnTo>
                  <a:pt x="180276" y="280415"/>
                </a:lnTo>
                <a:lnTo>
                  <a:pt x="180276" y="278257"/>
                </a:lnTo>
                <a:lnTo>
                  <a:pt x="188317" y="272760"/>
                </a:lnTo>
                <a:lnTo>
                  <a:pt x="204517" y="265811"/>
                </a:lnTo>
                <a:lnTo>
                  <a:pt x="228875" y="257432"/>
                </a:lnTo>
                <a:lnTo>
                  <a:pt x="295619" y="237553"/>
                </a:lnTo>
                <a:lnTo>
                  <a:pt x="325115" y="228409"/>
                </a:lnTo>
                <a:lnTo>
                  <a:pt x="369912" y="212978"/>
                </a:lnTo>
                <a:lnTo>
                  <a:pt x="419061" y="185243"/>
                </a:lnTo>
                <a:lnTo>
                  <a:pt x="455106" y="144224"/>
                </a:lnTo>
                <a:lnTo>
                  <a:pt x="462241" y="112013"/>
                </a:lnTo>
                <a:lnTo>
                  <a:pt x="458406" y="86389"/>
                </a:lnTo>
                <a:lnTo>
                  <a:pt x="446905" y="63992"/>
                </a:lnTo>
                <a:lnTo>
                  <a:pt x="427742" y="44809"/>
                </a:lnTo>
                <a:lnTo>
                  <a:pt x="400926" y="28828"/>
                </a:lnTo>
                <a:lnTo>
                  <a:pt x="368653" y="16234"/>
                </a:lnTo>
                <a:lnTo>
                  <a:pt x="359729" y="13970"/>
                </a:lnTo>
                <a:close/>
              </a:path>
              <a:path w="486409" h="394969">
                <a:moveTo>
                  <a:pt x="485990" y="212217"/>
                </a:moveTo>
                <a:lnTo>
                  <a:pt x="476592" y="212217"/>
                </a:lnTo>
                <a:lnTo>
                  <a:pt x="474179" y="217170"/>
                </a:lnTo>
                <a:lnTo>
                  <a:pt x="471512" y="223393"/>
                </a:lnTo>
                <a:lnTo>
                  <a:pt x="468337" y="230886"/>
                </a:lnTo>
                <a:lnTo>
                  <a:pt x="465837" y="236475"/>
                </a:lnTo>
                <a:lnTo>
                  <a:pt x="442270" y="268354"/>
                </a:lnTo>
                <a:lnTo>
                  <a:pt x="402136" y="277854"/>
                </a:lnTo>
                <a:lnTo>
                  <a:pt x="385775" y="278257"/>
                </a:lnTo>
                <a:lnTo>
                  <a:pt x="271843" y="278257"/>
                </a:lnTo>
                <a:lnTo>
                  <a:pt x="221729" y="278764"/>
                </a:lnTo>
                <a:lnTo>
                  <a:pt x="210351" y="279076"/>
                </a:lnTo>
                <a:lnTo>
                  <a:pt x="189625" y="279890"/>
                </a:lnTo>
                <a:lnTo>
                  <a:pt x="180276" y="280415"/>
                </a:lnTo>
                <a:lnTo>
                  <a:pt x="468729" y="280415"/>
                </a:lnTo>
                <a:lnTo>
                  <a:pt x="485990" y="212217"/>
                </a:lnTo>
                <a:close/>
              </a:path>
              <a:path w="486409" h="394969">
                <a:moveTo>
                  <a:pt x="252374" y="0"/>
                </a:moveTo>
                <a:lnTo>
                  <a:pt x="204854" y="2035"/>
                </a:lnTo>
                <a:lnTo>
                  <a:pt x="158638" y="9191"/>
                </a:lnTo>
                <a:lnTo>
                  <a:pt x="104488" y="26326"/>
                </a:lnTo>
                <a:lnTo>
                  <a:pt x="70417" y="45896"/>
                </a:lnTo>
                <a:lnTo>
                  <a:pt x="41548" y="72251"/>
                </a:lnTo>
                <a:lnTo>
                  <a:pt x="24510" y="118363"/>
                </a:lnTo>
                <a:lnTo>
                  <a:pt x="26179" y="131792"/>
                </a:lnTo>
                <a:lnTo>
                  <a:pt x="51193" y="163957"/>
                </a:lnTo>
                <a:lnTo>
                  <a:pt x="98926" y="180155"/>
                </a:lnTo>
                <a:lnTo>
                  <a:pt x="118262" y="181228"/>
                </a:lnTo>
                <a:lnTo>
                  <a:pt x="133852" y="180228"/>
                </a:lnTo>
                <a:lnTo>
                  <a:pt x="173062" y="165226"/>
                </a:lnTo>
                <a:lnTo>
                  <a:pt x="195414" y="125349"/>
                </a:lnTo>
                <a:lnTo>
                  <a:pt x="169528" y="88866"/>
                </a:lnTo>
                <a:lnTo>
                  <a:pt x="134569" y="82169"/>
                </a:lnTo>
                <a:lnTo>
                  <a:pt x="118283" y="80571"/>
                </a:lnTo>
                <a:lnTo>
                  <a:pt x="106651" y="75771"/>
                </a:lnTo>
                <a:lnTo>
                  <a:pt x="99671" y="67756"/>
                </a:lnTo>
                <a:lnTo>
                  <a:pt x="97345" y="56514"/>
                </a:lnTo>
                <a:lnTo>
                  <a:pt x="99209" y="48918"/>
                </a:lnTo>
                <a:lnTo>
                  <a:pt x="142351" y="21578"/>
                </a:lnTo>
                <a:lnTo>
                  <a:pt x="191452" y="13970"/>
                </a:lnTo>
                <a:lnTo>
                  <a:pt x="359729" y="13970"/>
                </a:lnTo>
                <a:lnTo>
                  <a:pt x="333136" y="7223"/>
                </a:lnTo>
                <a:lnTo>
                  <a:pt x="294377" y="1807"/>
                </a:lnTo>
                <a:lnTo>
                  <a:pt x="252374" y="0"/>
                </a:lnTo>
                <a:close/>
              </a:path>
            </a:pathLst>
          </a:custGeom>
          <a:solidFill>
            <a:srgbClr val="DA57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4091940" y="2371344"/>
            <a:ext cx="4390644" cy="1066800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4152900" y="2409825"/>
            <a:ext cx="157480" cy="942975"/>
          </a:xfrm>
          <a:custGeom>
            <a:avLst/>
            <a:gdLst/>
            <a:ahLst/>
            <a:cxnLst/>
            <a:rect l="l" t="t" r="r" b="b"/>
            <a:pathLst>
              <a:path w="157479" h="942975">
                <a:moveTo>
                  <a:pt x="157225" y="942975"/>
                </a:moveTo>
                <a:lnTo>
                  <a:pt x="107517" y="934962"/>
                </a:lnTo>
                <a:lnTo>
                  <a:pt x="64355" y="912649"/>
                </a:lnTo>
                <a:lnTo>
                  <a:pt x="30325" y="878619"/>
                </a:lnTo>
                <a:lnTo>
                  <a:pt x="8012" y="835457"/>
                </a:lnTo>
                <a:lnTo>
                  <a:pt x="0" y="785749"/>
                </a:lnTo>
                <a:lnTo>
                  <a:pt x="0" y="157099"/>
                </a:lnTo>
                <a:lnTo>
                  <a:pt x="8012" y="107452"/>
                </a:lnTo>
                <a:lnTo>
                  <a:pt x="30325" y="64328"/>
                </a:lnTo>
                <a:lnTo>
                  <a:pt x="64355" y="30317"/>
                </a:lnTo>
                <a:lnTo>
                  <a:pt x="107517" y="8011"/>
                </a:lnTo>
                <a:lnTo>
                  <a:pt x="157225" y="0"/>
                </a:lnTo>
              </a:path>
            </a:pathLst>
          </a:custGeom>
          <a:ln w="38099">
            <a:solidFill>
              <a:srgbClr val="DA57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8263001" y="2409825"/>
            <a:ext cx="157480" cy="942975"/>
          </a:xfrm>
          <a:custGeom>
            <a:avLst/>
            <a:gdLst/>
            <a:ahLst/>
            <a:cxnLst/>
            <a:rect l="l" t="t" r="r" b="b"/>
            <a:pathLst>
              <a:path w="157479" h="942975">
                <a:moveTo>
                  <a:pt x="0" y="0"/>
                </a:moveTo>
                <a:lnTo>
                  <a:pt x="49646" y="8011"/>
                </a:lnTo>
                <a:lnTo>
                  <a:pt x="92770" y="30317"/>
                </a:lnTo>
                <a:lnTo>
                  <a:pt x="126781" y="64328"/>
                </a:lnTo>
                <a:lnTo>
                  <a:pt x="149087" y="107452"/>
                </a:lnTo>
                <a:lnTo>
                  <a:pt x="157099" y="157099"/>
                </a:lnTo>
                <a:lnTo>
                  <a:pt x="157099" y="785749"/>
                </a:lnTo>
                <a:lnTo>
                  <a:pt x="149087" y="835457"/>
                </a:lnTo>
                <a:lnTo>
                  <a:pt x="126781" y="878619"/>
                </a:lnTo>
                <a:lnTo>
                  <a:pt x="92770" y="912649"/>
                </a:lnTo>
                <a:lnTo>
                  <a:pt x="49646" y="934962"/>
                </a:lnTo>
                <a:lnTo>
                  <a:pt x="0" y="942975"/>
                </a:lnTo>
              </a:path>
            </a:pathLst>
          </a:custGeom>
          <a:ln w="38099">
            <a:solidFill>
              <a:srgbClr val="DA57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 txBox="1"/>
          <p:nvPr/>
        </p:nvSpPr>
        <p:spPr>
          <a:xfrm>
            <a:off x="4310380" y="3788973"/>
            <a:ext cx="3951604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35890" marR="5080" indent="-123825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Liberation Sans Narrow"/>
                <a:cs typeface="Liberation Sans Narrow"/>
              </a:rPr>
              <a:t>Si </a:t>
            </a:r>
            <a:r>
              <a:rPr sz="1800" spc="-5" dirty="0">
                <a:latin typeface="Liberation Sans Narrow"/>
                <a:cs typeface="Liberation Sans Narrow"/>
              </a:rPr>
              <a:t>el producto presenta </a:t>
            </a:r>
            <a:r>
              <a:rPr sz="1800" spc="-10" dirty="0">
                <a:latin typeface="Liberation Sans Narrow"/>
                <a:cs typeface="Liberation Sans Narrow"/>
              </a:rPr>
              <a:t>alguna </a:t>
            </a:r>
            <a:r>
              <a:rPr sz="1800" spc="-5" dirty="0">
                <a:latin typeface="Liberation Sans Narrow"/>
                <a:cs typeface="Liberation Sans Narrow"/>
              </a:rPr>
              <a:t>ventaja </a:t>
            </a:r>
            <a:r>
              <a:rPr sz="1800" dirty="0">
                <a:latin typeface="Liberation Sans Narrow"/>
                <a:cs typeface="Liberation Sans Narrow"/>
              </a:rPr>
              <a:t>se </a:t>
            </a:r>
            <a:r>
              <a:rPr sz="1800" spc="-10" dirty="0">
                <a:latin typeface="Liberation Sans Narrow"/>
                <a:cs typeface="Liberation Sans Narrow"/>
              </a:rPr>
              <a:t>pone  </a:t>
            </a:r>
            <a:r>
              <a:rPr sz="1800" spc="-5" dirty="0">
                <a:latin typeface="Liberation Sans Narrow"/>
                <a:cs typeface="Liberation Sans Narrow"/>
              </a:rPr>
              <a:t>un precio por encima del de la</a:t>
            </a:r>
            <a:r>
              <a:rPr sz="1800" spc="60" dirty="0">
                <a:latin typeface="Liberation Sans Narrow"/>
                <a:cs typeface="Liberation Sans Narrow"/>
              </a:rPr>
              <a:t> </a:t>
            </a:r>
            <a:r>
              <a:rPr sz="1800" spc="-10" dirty="0">
                <a:latin typeface="Liberation Sans Narrow"/>
                <a:cs typeface="Liberation Sans Narrow"/>
              </a:rPr>
              <a:t>competencia.</a:t>
            </a:r>
            <a:endParaRPr sz="1800" dirty="0">
              <a:latin typeface="Liberation Sans Narrow"/>
              <a:cs typeface="Liberation Sans Narrow"/>
            </a:endParaRPr>
          </a:p>
        </p:txBody>
      </p:sp>
      <p:sp>
        <p:nvSpPr>
          <p:cNvPr id="37" name="object 37"/>
          <p:cNvSpPr/>
          <p:nvPr/>
        </p:nvSpPr>
        <p:spPr>
          <a:xfrm>
            <a:off x="1252727" y="3790188"/>
            <a:ext cx="2766060" cy="69494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1255775" y="3827224"/>
            <a:ext cx="2721864" cy="621792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3636264" y="3843528"/>
            <a:ext cx="429767" cy="588263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670559" y="3727703"/>
            <a:ext cx="839724" cy="774192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647725" y="3705225"/>
            <a:ext cx="808075" cy="742950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647725" y="3705225"/>
            <a:ext cx="808355" cy="742950"/>
          </a:xfrm>
          <a:custGeom>
            <a:avLst/>
            <a:gdLst/>
            <a:ahLst/>
            <a:cxnLst/>
            <a:rect l="l" t="t" r="r" b="b"/>
            <a:pathLst>
              <a:path w="808355" h="742950">
                <a:moveTo>
                  <a:pt x="0" y="371475"/>
                </a:moveTo>
                <a:lnTo>
                  <a:pt x="3147" y="324888"/>
                </a:lnTo>
                <a:lnTo>
                  <a:pt x="12338" y="280026"/>
                </a:lnTo>
                <a:lnTo>
                  <a:pt x="27193" y="237236"/>
                </a:lnTo>
                <a:lnTo>
                  <a:pt x="47334" y="196867"/>
                </a:lnTo>
                <a:lnTo>
                  <a:pt x="72383" y="159267"/>
                </a:lnTo>
                <a:lnTo>
                  <a:pt x="101960" y="124785"/>
                </a:lnTo>
                <a:lnTo>
                  <a:pt x="135688" y="93770"/>
                </a:lnTo>
                <a:lnTo>
                  <a:pt x="173187" y="66570"/>
                </a:lnTo>
                <a:lnTo>
                  <a:pt x="214080" y="43534"/>
                </a:lnTo>
                <a:lnTo>
                  <a:pt x="257987" y="25011"/>
                </a:lnTo>
                <a:lnTo>
                  <a:pt x="304530" y="11348"/>
                </a:lnTo>
                <a:lnTo>
                  <a:pt x="353332" y="2895"/>
                </a:lnTo>
                <a:lnTo>
                  <a:pt x="404012" y="0"/>
                </a:lnTo>
                <a:lnTo>
                  <a:pt x="454683" y="2895"/>
                </a:lnTo>
                <a:lnTo>
                  <a:pt x="503480" y="11348"/>
                </a:lnTo>
                <a:lnTo>
                  <a:pt x="550023" y="25011"/>
                </a:lnTo>
                <a:lnTo>
                  <a:pt x="593933" y="43534"/>
                </a:lnTo>
                <a:lnTo>
                  <a:pt x="634831" y="66570"/>
                </a:lnTo>
                <a:lnTo>
                  <a:pt x="672338" y="93770"/>
                </a:lnTo>
                <a:lnTo>
                  <a:pt x="706075" y="124785"/>
                </a:lnTo>
                <a:lnTo>
                  <a:pt x="735661" y="159267"/>
                </a:lnTo>
                <a:lnTo>
                  <a:pt x="760719" y="196867"/>
                </a:lnTo>
                <a:lnTo>
                  <a:pt x="780868" y="237236"/>
                </a:lnTo>
                <a:lnTo>
                  <a:pt x="795730" y="280026"/>
                </a:lnTo>
                <a:lnTo>
                  <a:pt x="804926" y="324888"/>
                </a:lnTo>
                <a:lnTo>
                  <a:pt x="808075" y="371475"/>
                </a:lnTo>
                <a:lnTo>
                  <a:pt x="804926" y="418061"/>
                </a:lnTo>
                <a:lnTo>
                  <a:pt x="795730" y="462923"/>
                </a:lnTo>
                <a:lnTo>
                  <a:pt x="780868" y="505713"/>
                </a:lnTo>
                <a:lnTo>
                  <a:pt x="760719" y="546082"/>
                </a:lnTo>
                <a:lnTo>
                  <a:pt x="735661" y="583682"/>
                </a:lnTo>
                <a:lnTo>
                  <a:pt x="706075" y="618164"/>
                </a:lnTo>
                <a:lnTo>
                  <a:pt x="672338" y="649179"/>
                </a:lnTo>
                <a:lnTo>
                  <a:pt x="634831" y="676379"/>
                </a:lnTo>
                <a:lnTo>
                  <a:pt x="593933" y="699415"/>
                </a:lnTo>
                <a:lnTo>
                  <a:pt x="550023" y="717938"/>
                </a:lnTo>
                <a:lnTo>
                  <a:pt x="503480" y="731601"/>
                </a:lnTo>
                <a:lnTo>
                  <a:pt x="454683" y="740054"/>
                </a:lnTo>
                <a:lnTo>
                  <a:pt x="404012" y="742950"/>
                </a:lnTo>
                <a:lnTo>
                  <a:pt x="353332" y="740054"/>
                </a:lnTo>
                <a:lnTo>
                  <a:pt x="304530" y="731601"/>
                </a:lnTo>
                <a:lnTo>
                  <a:pt x="257987" y="717938"/>
                </a:lnTo>
                <a:lnTo>
                  <a:pt x="214080" y="699415"/>
                </a:lnTo>
                <a:lnTo>
                  <a:pt x="173187" y="676379"/>
                </a:lnTo>
                <a:lnTo>
                  <a:pt x="135688" y="649179"/>
                </a:lnTo>
                <a:lnTo>
                  <a:pt x="101960" y="618164"/>
                </a:lnTo>
                <a:lnTo>
                  <a:pt x="72383" y="583682"/>
                </a:lnTo>
                <a:lnTo>
                  <a:pt x="47334" y="546082"/>
                </a:lnTo>
                <a:lnTo>
                  <a:pt x="27193" y="505713"/>
                </a:lnTo>
                <a:lnTo>
                  <a:pt x="12338" y="462923"/>
                </a:lnTo>
                <a:lnTo>
                  <a:pt x="3147" y="418061"/>
                </a:lnTo>
                <a:lnTo>
                  <a:pt x="0" y="371475"/>
                </a:lnTo>
                <a:close/>
              </a:path>
            </a:pathLst>
          </a:custGeom>
          <a:ln w="28575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808139" y="3879977"/>
            <a:ext cx="486409" cy="394970"/>
          </a:xfrm>
          <a:custGeom>
            <a:avLst/>
            <a:gdLst/>
            <a:ahLst/>
            <a:cxnLst/>
            <a:rect l="l" t="t" r="r" b="b"/>
            <a:pathLst>
              <a:path w="486409" h="394970">
                <a:moveTo>
                  <a:pt x="98513" y="231394"/>
                </a:moveTo>
                <a:lnTo>
                  <a:pt x="60205" y="236362"/>
                </a:lnTo>
                <a:lnTo>
                  <a:pt x="16009" y="261879"/>
                </a:lnTo>
                <a:lnTo>
                  <a:pt x="0" y="301117"/>
                </a:lnTo>
                <a:lnTo>
                  <a:pt x="3785" y="320212"/>
                </a:lnTo>
                <a:lnTo>
                  <a:pt x="34070" y="353498"/>
                </a:lnTo>
                <a:lnTo>
                  <a:pt x="91765" y="379406"/>
                </a:lnTo>
                <a:lnTo>
                  <a:pt x="159632" y="392793"/>
                </a:lnTo>
                <a:lnTo>
                  <a:pt x="196303" y="394462"/>
                </a:lnTo>
                <a:lnTo>
                  <a:pt x="250420" y="392531"/>
                </a:lnTo>
                <a:lnTo>
                  <a:pt x="301844" y="386730"/>
                </a:lnTo>
                <a:lnTo>
                  <a:pt x="305120" y="386080"/>
                </a:lnTo>
                <a:lnTo>
                  <a:pt x="203593" y="386080"/>
                </a:lnTo>
                <a:lnTo>
                  <a:pt x="189865" y="385744"/>
                </a:lnTo>
                <a:lnTo>
                  <a:pt x="141084" y="376936"/>
                </a:lnTo>
                <a:lnTo>
                  <a:pt x="134277" y="371983"/>
                </a:lnTo>
                <a:lnTo>
                  <a:pt x="134277" y="361061"/>
                </a:lnTo>
                <a:lnTo>
                  <a:pt x="158724" y="341756"/>
                </a:lnTo>
                <a:lnTo>
                  <a:pt x="166887" y="336446"/>
                </a:lnTo>
                <a:lnTo>
                  <a:pt x="194386" y="308244"/>
                </a:lnTo>
                <a:lnTo>
                  <a:pt x="197027" y="291211"/>
                </a:lnTo>
                <a:lnTo>
                  <a:pt x="195317" y="278443"/>
                </a:lnTo>
                <a:lnTo>
                  <a:pt x="169659" y="247904"/>
                </a:lnTo>
                <a:lnTo>
                  <a:pt x="119383" y="232419"/>
                </a:lnTo>
                <a:lnTo>
                  <a:pt x="98513" y="231394"/>
                </a:lnTo>
                <a:close/>
              </a:path>
              <a:path w="486409" h="394970">
                <a:moveTo>
                  <a:pt x="396227" y="179959"/>
                </a:moveTo>
                <a:lnTo>
                  <a:pt x="202133" y="179959"/>
                </a:lnTo>
                <a:lnTo>
                  <a:pt x="225645" y="181937"/>
                </a:lnTo>
                <a:lnTo>
                  <a:pt x="246557" y="187880"/>
                </a:lnTo>
                <a:lnTo>
                  <a:pt x="280581" y="211709"/>
                </a:lnTo>
                <a:lnTo>
                  <a:pt x="302206" y="245697"/>
                </a:lnTo>
                <a:lnTo>
                  <a:pt x="309410" y="284353"/>
                </a:lnTo>
                <a:lnTo>
                  <a:pt x="307745" y="306260"/>
                </a:lnTo>
                <a:lnTo>
                  <a:pt x="294429" y="343217"/>
                </a:lnTo>
                <a:lnTo>
                  <a:pt x="249662" y="379126"/>
                </a:lnTo>
                <a:lnTo>
                  <a:pt x="203593" y="386080"/>
                </a:lnTo>
                <a:lnTo>
                  <a:pt x="305120" y="386080"/>
                </a:lnTo>
                <a:lnTo>
                  <a:pt x="350576" y="377049"/>
                </a:lnTo>
                <a:lnTo>
                  <a:pt x="396620" y="363474"/>
                </a:lnTo>
                <a:lnTo>
                  <a:pt x="435723" y="346043"/>
                </a:lnTo>
                <a:lnTo>
                  <a:pt x="480406" y="299751"/>
                </a:lnTo>
                <a:lnTo>
                  <a:pt x="485990" y="270891"/>
                </a:lnTo>
                <a:lnTo>
                  <a:pt x="483253" y="249219"/>
                </a:lnTo>
                <a:lnTo>
                  <a:pt x="475043" y="229917"/>
                </a:lnTo>
                <a:lnTo>
                  <a:pt x="461366" y="212973"/>
                </a:lnTo>
                <a:lnTo>
                  <a:pt x="442226" y="198374"/>
                </a:lnTo>
                <a:lnTo>
                  <a:pt x="418368" y="186632"/>
                </a:lnTo>
                <a:lnTo>
                  <a:pt x="396227" y="179959"/>
                </a:lnTo>
                <a:close/>
              </a:path>
              <a:path w="486409" h="394970">
                <a:moveTo>
                  <a:pt x="367522" y="11556"/>
                </a:moveTo>
                <a:lnTo>
                  <a:pt x="205790" y="11556"/>
                </a:lnTo>
                <a:lnTo>
                  <a:pt x="226152" y="13029"/>
                </a:lnTo>
                <a:lnTo>
                  <a:pt x="243460" y="17430"/>
                </a:lnTo>
                <a:lnTo>
                  <a:pt x="277370" y="47261"/>
                </a:lnTo>
                <a:lnTo>
                  <a:pt x="288251" y="91821"/>
                </a:lnTo>
                <a:lnTo>
                  <a:pt x="286518" y="109892"/>
                </a:lnTo>
                <a:lnTo>
                  <a:pt x="260515" y="151130"/>
                </a:lnTo>
                <a:lnTo>
                  <a:pt x="206197" y="170775"/>
                </a:lnTo>
                <a:lnTo>
                  <a:pt x="172512" y="172225"/>
                </a:lnTo>
                <a:lnTo>
                  <a:pt x="163185" y="172640"/>
                </a:lnTo>
                <a:lnTo>
                  <a:pt x="154453" y="173317"/>
                </a:lnTo>
                <a:lnTo>
                  <a:pt x="146316" y="174244"/>
                </a:lnTo>
                <a:lnTo>
                  <a:pt x="135851" y="175641"/>
                </a:lnTo>
                <a:lnTo>
                  <a:pt x="130619" y="178435"/>
                </a:lnTo>
                <a:lnTo>
                  <a:pt x="130619" y="184658"/>
                </a:lnTo>
                <a:lnTo>
                  <a:pt x="131965" y="186562"/>
                </a:lnTo>
                <a:lnTo>
                  <a:pt x="137312" y="189611"/>
                </a:lnTo>
                <a:lnTo>
                  <a:pt x="139865" y="190500"/>
                </a:lnTo>
                <a:lnTo>
                  <a:pt x="142303" y="190500"/>
                </a:lnTo>
                <a:lnTo>
                  <a:pt x="155617" y="186769"/>
                </a:lnTo>
                <a:lnTo>
                  <a:pt x="169303" y="183134"/>
                </a:lnTo>
                <a:lnTo>
                  <a:pt x="177099" y="181727"/>
                </a:lnTo>
                <a:lnTo>
                  <a:pt x="185170" y="180736"/>
                </a:lnTo>
                <a:lnTo>
                  <a:pt x="193515" y="180151"/>
                </a:lnTo>
                <a:lnTo>
                  <a:pt x="202133" y="179959"/>
                </a:lnTo>
                <a:lnTo>
                  <a:pt x="396227" y="179959"/>
                </a:lnTo>
                <a:lnTo>
                  <a:pt x="390591" y="178260"/>
                </a:lnTo>
                <a:lnTo>
                  <a:pt x="358894" y="173245"/>
                </a:lnTo>
                <a:lnTo>
                  <a:pt x="323278" y="171577"/>
                </a:lnTo>
                <a:lnTo>
                  <a:pt x="323278" y="167386"/>
                </a:lnTo>
                <a:lnTo>
                  <a:pt x="375177" y="159766"/>
                </a:lnTo>
                <a:lnTo>
                  <a:pt x="418503" y="144145"/>
                </a:lnTo>
                <a:lnTo>
                  <a:pt x="455104" y="105979"/>
                </a:lnTo>
                <a:lnTo>
                  <a:pt x="457542" y="89408"/>
                </a:lnTo>
                <a:lnTo>
                  <a:pt x="454008" y="67736"/>
                </a:lnTo>
                <a:lnTo>
                  <a:pt x="443406" y="49196"/>
                </a:lnTo>
                <a:lnTo>
                  <a:pt x="425733" y="33776"/>
                </a:lnTo>
                <a:lnTo>
                  <a:pt x="400989" y="21462"/>
                </a:lnTo>
                <a:lnTo>
                  <a:pt x="370414" y="12108"/>
                </a:lnTo>
                <a:lnTo>
                  <a:pt x="367522" y="11556"/>
                </a:lnTo>
                <a:close/>
              </a:path>
              <a:path w="486409" h="394970">
                <a:moveTo>
                  <a:pt x="251028" y="0"/>
                </a:moveTo>
                <a:lnTo>
                  <a:pt x="203781" y="2381"/>
                </a:lnTo>
                <a:lnTo>
                  <a:pt x="156895" y="9525"/>
                </a:lnTo>
                <a:lnTo>
                  <a:pt x="112926" y="22098"/>
                </a:lnTo>
                <a:lnTo>
                  <a:pt x="74434" y="41148"/>
                </a:lnTo>
                <a:lnTo>
                  <a:pt x="40907" y="75152"/>
                </a:lnTo>
                <a:lnTo>
                  <a:pt x="38671" y="86868"/>
                </a:lnTo>
                <a:lnTo>
                  <a:pt x="40085" y="98321"/>
                </a:lnTo>
                <a:lnTo>
                  <a:pt x="73430" y="132705"/>
                </a:lnTo>
                <a:lnTo>
                  <a:pt x="119672" y="141224"/>
                </a:lnTo>
                <a:lnTo>
                  <a:pt x="137757" y="140481"/>
                </a:lnTo>
                <a:lnTo>
                  <a:pt x="181343" y="129159"/>
                </a:lnTo>
                <a:lnTo>
                  <a:pt x="205054" y="94742"/>
                </a:lnTo>
                <a:lnTo>
                  <a:pt x="179060" y="60626"/>
                </a:lnTo>
                <a:lnTo>
                  <a:pt x="151663" y="55118"/>
                </a:lnTo>
                <a:lnTo>
                  <a:pt x="144005" y="52831"/>
                </a:lnTo>
                <a:lnTo>
                  <a:pt x="140106" y="49784"/>
                </a:lnTo>
                <a:lnTo>
                  <a:pt x="136220" y="46609"/>
                </a:lnTo>
                <a:lnTo>
                  <a:pt x="134277" y="42799"/>
                </a:lnTo>
                <a:lnTo>
                  <a:pt x="134277" y="38227"/>
                </a:lnTo>
                <a:lnTo>
                  <a:pt x="168912" y="15575"/>
                </a:lnTo>
                <a:lnTo>
                  <a:pt x="205790" y="11556"/>
                </a:lnTo>
                <a:lnTo>
                  <a:pt x="367522" y="11556"/>
                </a:lnTo>
                <a:lnTo>
                  <a:pt x="335229" y="5397"/>
                </a:lnTo>
                <a:lnTo>
                  <a:pt x="295433" y="1353"/>
                </a:lnTo>
                <a:lnTo>
                  <a:pt x="251028" y="0"/>
                </a:lnTo>
                <a:close/>
              </a:path>
            </a:pathLst>
          </a:custGeom>
          <a:solidFill>
            <a:srgbClr val="DA57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4152900" y="3629025"/>
            <a:ext cx="190500" cy="1143000"/>
          </a:xfrm>
          <a:custGeom>
            <a:avLst/>
            <a:gdLst/>
            <a:ahLst/>
            <a:cxnLst/>
            <a:rect l="l" t="t" r="r" b="b"/>
            <a:pathLst>
              <a:path w="190500" h="1143000">
                <a:moveTo>
                  <a:pt x="190500" y="1143000"/>
                </a:moveTo>
                <a:lnTo>
                  <a:pt x="146837" y="1137965"/>
                </a:lnTo>
                <a:lnTo>
                  <a:pt x="106746" y="1123627"/>
                </a:lnTo>
                <a:lnTo>
                  <a:pt x="71374" y="1101132"/>
                </a:lnTo>
                <a:lnTo>
                  <a:pt x="41867" y="1071625"/>
                </a:lnTo>
                <a:lnTo>
                  <a:pt x="19372" y="1036253"/>
                </a:lnTo>
                <a:lnTo>
                  <a:pt x="5034" y="996162"/>
                </a:lnTo>
                <a:lnTo>
                  <a:pt x="0" y="952500"/>
                </a:lnTo>
                <a:lnTo>
                  <a:pt x="0" y="190500"/>
                </a:lnTo>
                <a:lnTo>
                  <a:pt x="5034" y="146837"/>
                </a:lnTo>
                <a:lnTo>
                  <a:pt x="19372" y="106746"/>
                </a:lnTo>
                <a:lnTo>
                  <a:pt x="41867" y="71374"/>
                </a:lnTo>
                <a:lnTo>
                  <a:pt x="71374" y="41867"/>
                </a:lnTo>
                <a:lnTo>
                  <a:pt x="106746" y="19372"/>
                </a:lnTo>
                <a:lnTo>
                  <a:pt x="146837" y="5034"/>
                </a:lnTo>
                <a:lnTo>
                  <a:pt x="190500" y="0"/>
                </a:lnTo>
              </a:path>
            </a:pathLst>
          </a:custGeom>
          <a:ln w="38100">
            <a:solidFill>
              <a:srgbClr val="DA57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8229600" y="3629025"/>
            <a:ext cx="190500" cy="1143000"/>
          </a:xfrm>
          <a:custGeom>
            <a:avLst/>
            <a:gdLst/>
            <a:ahLst/>
            <a:cxnLst/>
            <a:rect l="l" t="t" r="r" b="b"/>
            <a:pathLst>
              <a:path w="190500" h="1143000">
                <a:moveTo>
                  <a:pt x="0" y="0"/>
                </a:moveTo>
                <a:lnTo>
                  <a:pt x="43702" y="5034"/>
                </a:lnTo>
                <a:lnTo>
                  <a:pt x="83808" y="19372"/>
                </a:lnTo>
                <a:lnTo>
                  <a:pt x="119178" y="41867"/>
                </a:lnTo>
                <a:lnTo>
                  <a:pt x="148672" y="71374"/>
                </a:lnTo>
                <a:lnTo>
                  <a:pt x="171150" y="106746"/>
                </a:lnTo>
                <a:lnTo>
                  <a:pt x="185472" y="146837"/>
                </a:lnTo>
                <a:lnTo>
                  <a:pt x="190500" y="190500"/>
                </a:lnTo>
                <a:lnTo>
                  <a:pt x="190500" y="952500"/>
                </a:lnTo>
                <a:lnTo>
                  <a:pt x="185472" y="996162"/>
                </a:lnTo>
                <a:lnTo>
                  <a:pt x="171150" y="1036253"/>
                </a:lnTo>
                <a:lnTo>
                  <a:pt x="148672" y="1071625"/>
                </a:lnTo>
                <a:lnTo>
                  <a:pt x="119178" y="1101132"/>
                </a:lnTo>
                <a:lnTo>
                  <a:pt x="83808" y="1123627"/>
                </a:lnTo>
                <a:lnTo>
                  <a:pt x="43702" y="1137965"/>
                </a:lnTo>
                <a:lnTo>
                  <a:pt x="0" y="1143000"/>
                </a:lnTo>
              </a:path>
            </a:pathLst>
          </a:custGeom>
          <a:ln w="38100">
            <a:solidFill>
              <a:srgbClr val="DA57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 txBox="1"/>
          <p:nvPr/>
        </p:nvSpPr>
        <p:spPr>
          <a:xfrm>
            <a:off x="4660519" y="2508504"/>
            <a:ext cx="325183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3048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Liberation Sans Narrow"/>
                <a:cs typeface="Liberation Sans Narrow"/>
              </a:rPr>
              <a:t>Se </a:t>
            </a:r>
            <a:r>
              <a:rPr sz="1800" spc="-5" dirty="0">
                <a:latin typeface="Liberation Sans Narrow"/>
                <a:cs typeface="Liberation Sans Narrow"/>
              </a:rPr>
              <a:t>pone el precio por </a:t>
            </a:r>
            <a:r>
              <a:rPr sz="1800" spc="-10" dirty="0">
                <a:latin typeface="Liberation Sans Narrow"/>
                <a:cs typeface="Liberation Sans Narrow"/>
              </a:rPr>
              <a:t>debajo </a:t>
            </a:r>
            <a:r>
              <a:rPr sz="1800" spc="-5" dirty="0">
                <a:latin typeface="Liberation Sans Narrow"/>
                <a:cs typeface="Liberation Sans Narrow"/>
              </a:rPr>
              <a:t>del de la  </a:t>
            </a:r>
            <a:r>
              <a:rPr sz="1800" spc="-10" dirty="0">
                <a:latin typeface="Liberation Sans Narrow"/>
                <a:cs typeface="Liberation Sans Narrow"/>
              </a:rPr>
              <a:t>competencia, </a:t>
            </a:r>
            <a:r>
              <a:rPr sz="1800" dirty="0">
                <a:latin typeface="Liberation Sans Narrow"/>
                <a:cs typeface="Liberation Sans Narrow"/>
              </a:rPr>
              <a:t>si </a:t>
            </a:r>
            <a:r>
              <a:rPr sz="1800" spc="-5" dirty="0">
                <a:latin typeface="Liberation Sans Narrow"/>
                <a:cs typeface="Liberation Sans Narrow"/>
              </a:rPr>
              <a:t>hay ventaja en</a:t>
            </a:r>
            <a:r>
              <a:rPr sz="1800" spc="70" dirty="0">
                <a:latin typeface="Liberation Sans Narrow"/>
                <a:cs typeface="Liberation Sans Narrow"/>
              </a:rPr>
              <a:t> </a:t>
            </a:r>
            <a:r>
              <a:rPr sz="1800" spc="-5" dirty="0">
                <a:latin typeface="Liberation Sans Narrow"/>
                <a:cs typeface="Liberation Sans Narrow"/>
              </a:rPr>
              <a:t>costos.</a:t>
            </a:r>
            <a:endParaRPr sz="1800" dirty="0">
              <a:latin typeface="Liberation Sans Narrow"/>
              <a:cs typeface="Liberation Sans Narrow"/>
            </a:endParaRPr>
          </a:p>
        </p:txBody>
      </p:sp>
      <p:sp>
        <p:nvSpPr>
          <p:cNvPr id="52" name="object 52"/>
          <p:cNvSpPr/>
          <p:nvPr/>
        </p:nvSpPr>
        <p:spPr>
          <a:xfrm>
            <a:off x="2329953" y="4572000"/>
            <a:ext cx="1905000" cy="1905000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2345898" y="5330005"/>
            <a:ext cx="838200" cy="838200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2916693" y="5377434"/>
            <a:ext cx="365760" cy="294131"/>
          </a:xfrm>
          <a:prstGeom prst="rect">
            <a:avLst/>
          </a:prstGeom>
          <a:blipFill>
            <a:blip r:embed="rId1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2971800" y="5334000"/>
            <a:ext cx="250825" cy="174625"/>
          </a:xfrm>
          <a:custGeom>
            <a:avLst/>
            <a:gdLst/>
            <a:ahLst/>
            <a:cxnLst/>
            <a:rect l="l" t="t" r="r" b="b"/>
            <a:pathLst>
              <a:path w="250825" h="174625">
                <a:moveTo>
                  <a:pt x="0" y="174116"/>
                </a:moveTo>
                <a:lnTo>
                  <a:pt x="23167" y="160994"/>
                </a:lnTo>
                <a:lnTo>
                  <a:pt x="47228" y="148764"/>
                </a:lnTo>
                <a:lnTo>
                  <a:pt x="69455" y="134701"/>
                </a:lnTo>
                <a:lnTo>
                  <a:pt x="87122" y="116077"/>
                </a:lnTo>
                <a:lnTo>
                  <a:pt x="116720" y="69636"/>
                </a:lnTo>
                <a:lnTo>
                  <a:pt x="131242" y="45262"/>
                </a:lnTo>
                <a:lnTo>
                  <a:pt x="141126" y="32501"/>
                </a:lnTo>
                <a:lnTo>
                  <a:pt x="156807" y="20899"/>
                </a:lnTo>
                <a:lnTo>
                  <a:pt x="188722" y="0"/>
                </a:lnTo>
                <a:lnTo>
                  <a:pt x="204309" y="2047"/>
                </a:lnTo>
                <a:lnTo>
                  <a:pt x="220551" y="3047"/>
                </a:lnTo>
                <a:lnTo>
                  <a:pt x="235388" y="6143"/>
                </a:lnTo>
                <a:lnTo>
                  <a:pt x="246761" y="14477"/>
                </a:lnTo>
                <a:lnTo>
                  <a:pt x="250553" y="26481"/>
                </a:lnTo>
                <a:lnTo>
                  <a:pt x="248713" y="40878"/>
                </a:lnTo>
                <a:lnTo>
                  <a:pt x="242278" y="52964"/>
                </a:lnTo>
                <a:lnTo>
                  <a:pt x="232283" y="58038"/>
                </a:lnTo>
                <a:lnTo>
                  <a:pt x="223591" y="53393"/>
                </a:lnTo>
                <a:lnTo>
                  <a:pt x="219329" y="42021"/>
                </a:lnTo>
                <a:lnTo>
                  <a:pt x="217924" y="27767"/>
                </a:lnTo>
                <a:lnTo>
                  <a:pt x="217805" y="14477"/>
                </a:lnTo>
                <a:lnTo>
                  <a:pt x="217805" y="9651"/>
                </a:lnTo>
                <a:lnTo>
                  <a:pt x="227457" y="14477"/>
                </a:lnTo>
                <a:lnTo>
                  <a:pt x="232283" y="14477"/>
                </a:lnTo>
              </a:path>
            </a:pathLst>
          </a:custGeom>
          <a:ln w="381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23"/>
          <p:cNvSpPr/>
          <p:nvPr/>
        </p:nvSpPr>
        <p:spPr>
          <a:xfrm>
            <a:off x="1418591" y="3825239"/>
            <a:ext cx="2543809" cy="594361"/>
          </a:xfrm>
          <a:custGeom>
            <a:avLst/>
            <a:gdLst/>
            <a:ahLst/>
            <a:cxnLst/>
            <a:rect l="l" t="t" r="r" b="b"/>
            <a:pathLst>
              <a:path w="2680970" h="609600">
                <a:moveTo>
                  <a:pt x="0" y="609600"/>
                </a:moveTo>
                <a:lnTo>
                  <a:pt x="2680970" y="609600"/>
                </a:lnTo>
                <a:lnTo>
                  <a:pt x="2680970" y="0"/>
                </a:lnTo>
                <a:lnTo>
                  <a:pt x="0" y="0"/>
                </a:lnTo>
                <a:lnTo>
                  <a:pt x="0" y="609600"/>
                </a:lnTo>
                <a:close/>
              </a:path>
            </a:pathLst>
          </a:custGeom>
          <a:solidFill>
            <a:srgbClr val="952300"/>
          </a:solidFill>
        </p:spPr>
        <p:txBody>
          <a:bodyPr wrap="square" lIns="0" tIns="0" rIns="0" bIns="0" rtlCol="0"/>
          <a:lstStyle/>
          <a:p>
            <a:pPr algn="ctr"/>
            <a:r>
              <a:rPr lang="es-PA" dirty="0">
                <a:solidFill>
                  <a:schemeClr val="bg2"/>
                </a:solidFill>
              </a:rPr>
              <a:t>PRECIOS POR ENCIMA DE LA COMPETENCIA</a:t>
            </a:r>
            <a:endParaRPr dirty="0">
              <a:solidFill>
                <a:schemeClr val="bg2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608576" y="4543044"/>
            <a:ext cx="3369564" cy="83362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4893872" y="1071625"/>
            <a:ext cx="2754085" cy="327047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485194" y="1143000"/>
            <a:ext cx="2394176" cy="328612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036319" y="4565903"/>
            <a:ext cx="3369563" cy="832104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6 CuadroTexto"/>
          <p:cNvSpPr txBox="1"/>
          <p:nvPr/>
        </p:nvSpPr>
        <p:spPr>
          <a:xfrm>
            <a:off x="620202" y="416867"/>
            <a:ext cx="567315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PA" sz="2400" b="1" dirty="0">
                <a:solidFill>
                  <a:srgbClr val="FF0000"/>
                </a:solidFill>
              </a:rPr>
              <a:t>EJEMPLO PRECIOS CON ADICION DE VALOR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5940" y="298526"/>
            <a:ext cx="7308850" cy="514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90" dirty="0"/>
              <a:t>Estrategia </a:t>
            </a:r>
            <a:r>
              <a:rPr spc="185" dirty="0"/>
              <a:t>de</a:t>
            </a:r>
            <a:r>
              <a:rPr spc="-695" dirty="0"/>
              <a:t> </a:t>
            </a:r>
            <a:r>
              <a:rPr spc="-25" dirty="0"/>
              <a:t>precios </a:t>
            </a:r>
            <a:r>
              <a:rPr spc="-140" dirty="0"/>
              <a:t>competitivos(II)</a:t>
            </a:r>
          </a:p>
        </p:txBody>
      </p:sp>
      <p:sp>
        <p:nvSpPr>
          <p:cNvPr id="3" name="object 3"/>
          <p:cNvSpPr/>
          <p:nvPr/>
        </p:nvSpPr>
        <p:spPr>
          <a:xfrm>
            <a:off x="1252727" y="1656588"/>
            <a:ext cx="2766060" cy="69494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839467" y="1691639"/>
            <a:ext cx="1661159" cy="67056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295400" y="1676400"/>
            <a:ext cx="2680970" cy="609600"/>
          </a:xfrm>
          <a:custGeom>
            <a:avLst/>
            <a:gdLst/>
            <a:ahLst/>
            <a:cxnLst/>
            <a:rect l="l" t="t" r="r" b="b"/>
            <a:pathLst>
              <a:path w="2680970" h="609600">
                <a:moveTo>
                  <a:pt x="0" y="609600"/>
                </a:moveTo>
                <a:lnTo>
                  <a:pt x="2680970" y="609600"/>
                </a:lnTo>
                <a:lnTo>
                  <a:pt x="2680970" y="0"/>
                </a:lnTo>
                <a:lnTo>
                  <a:pt x="0" y="0"/>
                </a:lnTo>
                <a:lnTo>
                  <a:pt x="0" y="609600"/>
                </a:lnTo>
                <a:close/>
              </a:path>
            </a:pathLst>
          </a:custGeom>
          <a:solidFill>
            <a:srgbClr val="9523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880616" y="1709927"/>
            <a:ext cx="1508759" cy="588263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3029711" y="1709927"/>
            <a:ext cx="429767" cy="588263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2083180" y="1869058"/>
            <a:ext cx="1131570" cy="203454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670559" y="1594103"/>
            <a:ext cx="839724" cy="774191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647725" y="1571625"/>
            <a:ext cx="808075" cy="742950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647725" y="1571625"/>
            <a:ext cx="808355" cy="742950"/>
          </a:xfrm>
          <a:custGeom>
            <a:avLst/>
            <a:gdLst/>
            <a:ahLst/>
            <a:cxnLst/>
            <a:rect l="l" t="t" r="r" b="b"/>
            <a:pathLst>
              <a:path w="808355" h="742950">
                <a:moveTo>
                  <a:pt x="0" y="371475"/>
                </a:moveTo>
                <a:lnTo>
                  <a:pt x="3147" y="324888"/>
                </a:lnTo>
                <a:lnTo>
                  <a:pt x="12338" y="280026"/>
                </a:lnTo>
                <a:lnTo>
                  <a:pt x="27193" y="237236"/>
                </a:lnTo>
                <a:lnTo>
                  <a:pt x="47334" y="196867"/>
                </a:lnTo>
                <a:lnTo>
                  <a:pt x="72383" y="159267"/>
                </a:lnTo>
                <a:lnTo>
                  <a:pt x="101960" y="124785"/>
                </a:lnTo>
                <a:lnTo>
                  <a:pt x="135688" y="93770"/>
                </a:lnTo>
                <a:lnTo>
                  <a:pt x="173187" y="66570"/>
                </a:lnTo>
                <a:lnTo>
                  <a:pt x="214080" y="43534"/>
                </a:lnTo>
                <a:lnTo>
                  <a:pt x="257987" y="25011"/>
                </a:lnTo>
                <a:lnTo>
                  <a:pt x="304530" y="11348"/>
                </a:lnTo>
                <a:lnTo>
                  <a:pt x="353332" y="2895"/>
                </a:lnTo>
                <a:lnTo>
                  <a:pt x="404012" y="0"/>
                </a:lnTo>
                <a:lnTo>
                  <a:pt x="454683" y="2895"/>
                </a:lnTo>
                <a:lnTo>
                  <a:pt x="503480" y="11348"/>
                </a:lnTo>
                <a:lnTo>
                  <a:pt x="550023" y="25011"/>
                </a:lnTo>
                <a:lnTo>
                  <a:pt x="593933" y="43534"/>
                </a:lnTo>
                <a:lnTo>
                  <a:pt x="634831" y="66570"/>
                </a:lnTo>
                <a:lnTo>
                  <a:pt x="672338" y="93770"/>
                </a:lnTo>
                <a:lnTo>
                  <a:pt x="706075" y="124785"/>
                </a:lnTo>
                <a:lnTo>
                  <a:pt x="735661" y="159267"/>
                </a:lnTo>
                <a:lnTo>
                  <a:pt x="760719" y="196867"/>
                </a:lnTo>
                <a:lnTo>
                  <a:pt x="780868" y="237236"/>
                </a:lnTo>
                <a:lnTo>
                  <a:pt x="795730" y="280026"/>
                </a:lnTo>
                <a:lnTo>
                  <a:pt x="804926" y="324888"/>
                </a:lnTo>
                <a:lnTo>
                  <a:pt x="808075" y="371475"/>
                </a:lnTo>
                <a:lnTo>
                  <a:pt x="804926" y="418061"/>
                </a:lnTo>
                <a:lnTo>
                  <a:pt x="795730" y="462923"/>
                </a:lnTo>
                <a:lnTo>
                  <a:pt x="780868" y="505713"/>
                </a:lnTo>
                <a:lnTo>
                  <a:pt x="760719" y="546082"/>
                </a:lnTo>
                <a:lnTo>
                  <a:pt x="735661" y="583682"/>
                </a:lnTo>
                <a:lnTo>
                  <a:pt x="706075" y="618164"/>
                </a:lnTo>
                <a:lnTo>
                  <a:pt x="672338" y="649179"/>
                </a:lnTo>
                <a:lnTo>
                  <a:pt x="634831" y="676379"/>
                </a:lnTo>
                <a:lnTo>
                  <a:pt x="593933" y="699415"/>
                </a:lnTo>
                <a:lnTo>
                  <a:pt x="550023" y="717938"/>
                </a:lnTo>
                <a:lnTo>
                  <a:pt x="503480" y="731601"/>
                </a:lnTo>
                <a:lnTo>
                  <a:pt x="454683" y="740054"/>
                </a:lnTo>
                <a:lnTo>
                  <a:pt x="404012" y="742950"/>
                </a:lnTo>
                <a:lnTo>
                  <a:pt x="353332" y="740054"/>
                </a:lnTo>
                <a:lnTo>
                  <a:pt x="304530" y="731601"/>
                </a:lnTo>
                <a:lnTo>
                  <a:pt x="257987" y="717938"/>
                </a:lnTo>
                <a:lnTo>
                  <a:pt x="214080" y="699415"/>
                </a:lnTo>
                <a:lnTo>
                  <a:pt x="173187" y="676379"/>
                </a:lnTo>
                <a:lnTo>
                  <a:pt x="135688" y="649179"/>
                </a:lnTo>
                <a:lnTo>
                  <a:pt x="101960" y="618164"/>
                </a:lnTo>
                <a:lnTo>
                  <a:pt x="72383" y="583682"/>
                </a:lnTo>
                <a:lnTo>
                  <a:pt x="47334" y="546082"/>
                </a:lnTo>
                <a:lnTo>
                  <a:pt x="27193" y="505713"/>
                </a:lnTo>
                <a:lnTo>
                  <a:pt x="12338" y="462923"/>
                </a:lnTo>
                <a:lnTo>
                  <a:pt x="3147" y="418061"/>
                </a:lnTo>
                <a:lnTo>
                  <a:pt x="0" y="371475"/>
                </a:lnTo>
                <a:close/>
              </a:path>
            </a:pathLst>
          </a:custGeom>
          <a:ln w="28575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808139" y="1746376"/>
            <a:ext cx="486409" cy="394970"/>
          </a:xfrm>
          <a:custGeom>
            <a:avLst/>
            <a:gdLst/>
            <a:ahLst/>
            <a:cxnLst/>
            <a:rect l="l" t="t" r="r" b="b"/>
            <a:pathLst>
              <a:path w="486409" h="394969">
                <a:moveTo>
                  <a:pt x="403250" y="310514"/>
                </a:moveTo>
                <a:lnTo>
                  <a:pt x="237045" y="310514"/>
                </a:lnTo>
                <a:lnTo>
                  <a:pt x="235635" y="350900"/>
                </a:lnTo>
                <a:lnTo>
                  <a:pt x="234214" y="358828"/>
                </a:lnTo>
                <a:lnTo>
                  <a:pt x="198120" y="383413"/>
                </a:lnTo>
                <a:lnTo>
                  <a:pt x="163055" y="385825"/>
                </a:lnTo>
                <a:lnTo>
                  <a:pt x="150787" y="385825"/>
                </a:lnTo>
                <a:lnTo>
                  <a:pt x="150787" y="394462"/>
                </a:lnTo>
                <a:lnTo>
                  <a:pt x="483196" y="394462"/>
                </a:lnTo>
                <a:lnTo>
                  <a:pt x="483196" y="385825"/>
                </a:lnTo>
                <a:lnTo>
                  <a:pt x="477608" y="385445"/>
                </a:lnTo>
                <a:lnTo>
                  <a:pt x="470750" y="385190"/>
                </a:lnTo>
                <a:lnTo>
                  <a:pt x="462876" y="385063"/>
                </a:lnTo>
                <a:lnTo>
                  <a:pt x="456775" y="384877"/>
                </a:lnTo>
                <a:lnTo>
                  <a:pt x="414820" y="375920"/>
                </a:lnTo>
                <a:lnTo>
                  <a:pt x="403250" y="337947"/>
                </a:lnTo>
                <a:lnTo>
                  <a:pt x="403250" y="310514"/>
                </a:lnTo>
                <a:close/>
              </a:path>
              <a:path w="486409" h="394969">
                <a:moveTo>
                  <a:pt x="403250" y="0"/>
                </a:moveTo>
                <a:lnTo>
                  <a:pt x="351358" y="0"/>
                </a:lnTo>
                <a:lnTo>
                  <a:pt x="326376" y="23977"/>
                </a:lnTo>
                <a:lnTo>
                  <a:pt x="299113" y="49609"/>
                </a:lnTo>
                <a:lnTo>
                  <a:pt x="269569" y="76884"/>
                </a:lnTo>
                <a:lnTo>
                  <a:pt x="237743" y="105790"/>
                </a:lnTo>
                <a:lnTo>
                  <a:pt x="205223" y="134818"/>
                </a:lnTo>
                <a:lnTo>
                  <a:pt x="173577" y="162464"/>
                </a:lnTo>
                <a:lnTo>
                  <a:pt x="142807" y="188729"/>
                </a:lnTo>
                <a:lnTo>
                  <a:pt x="112915" y="213613"/>
                </a:lnTo>
                <a:lnTo>
                  <a:pt x="55229" y="259270"/>
                </a:lnTo>
                <a:lnTo>
                  <a:pt x="0" y="299212"/>
                </a:lnTo>
                <a:lnTo>
                  <a:pt x="0" y="310514"/>
                </a:lnTo>
                <a:lnTo>
                  <a:pt x="485990" y="310514"/>
                </a:lnTo>
                <a:lnTo>
                  <a:pt x="485990" y="287400"/>
                </a:lnTo>
                <a:lnTo>
                  <a:pt x="124828" y="287400"/>
                </a:lnTo>
                <a:lnTo>
                  <a:pt x="37871" y="286893"/>
                </a:lnTo>
                <a:lnTo>
                  <a:pt x="79600" y="256778"/>
                </a:lnTo>
                <a:lnTo>
                  <a:pt x="120624" y="224662"/>
                </a:lnTo>
                <a:lnTo>
                  <a:pt x="158581" y="193246"/>
                </a:lnTo>
                <a:lnTo>
                  <a:pt x="191109" y="164973"/>
                </a:lnTo>
                <a:lnTo>
                  <a:pt x="228123" y="132147"/>
                </a:lnTo>
                <a:lnTo>
                  <a:pt x="237045" y="124333"/>
                </a:lnTo>
                <a:lnTo>
                  <a:pt x="403250" y="124333"/>
                </a:lnTo>
                <a:lnTo>
                  <a:pt x="403250" y="0"/>
                </a:lnTo>
                <a:close/>
              </a:path>
              <a:path w="486409" h="394969">
                <a:moveTo>
                  <a:pt x="403250" y="124333"/>
                </a:moveTo>
                <a:lnTo>
                  <a:pt x="237045" y="124333"/>
                </a:lnTo>
                <a:lnTo>
                  <a:pt x="236403" y="178710"/>
                </a:lnTo>
                <a:lnTo>
                  <a:pt x="236346" y="287400"/>
                </a:lnTo>
                <a:lnTo>
                  <a:pt x="403250" y="287400"/>
                </a:lnTo>
                <a:lnTo>
                  <a:pt x="403250" y="124333"/>
                </a:lnTo>
                <a:close/>
              </a:path>
            </a:pathLst>
          </a:custGeom>
          <a:solidFill>
            <a:srgbClr val="DA57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828344" y="1597786"/>
            <a:ext cx="446735" cy="288543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4091940" y="1456944"/>
            <a:ext cx="4390644" cy="1066800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4152900" y="1495425"/>
            <a:ext cx="157480" cy="942975"/>
          </a:xfrm>
          <a:custGeom>
            <a:avLst/>
            <a:gdLst/>
            <a:ahLst/>
            <a:cxnLst/>
            <a:rect l="l" t="t" r="r" b="b"/>
            <a:pathLst>
              <a:path w="157479" h="942975">
                <a:moveTo>
                  <a:pt x="157225" y="942975"/>
                </a:moveTo>
                <a:lnTo>
                  <a:pt x="107517" y="934962"/>
                </a:lnTo>
                <a:lnTo>
                  <a:pt x="64355" y="912649"/>
                </a:lnTo>
                <a:lnTo>
                  <a:pt x="30325" y="878619"/>
                </a:lnTo>
                <a:lnTo>
                  <a:pt x="8012" y="835457"/>
                </a:lnTo>
                <a:lnTo>
                  <a:pt x="0" y="785749"/>
                </a:lnTo>
                <a:lnTo>
                  <a:pt x="0" y="157099"/>
                </a:lnTo>
                <a:lnTo>
                  <a:pt x="8012" y="107452"/>
                </a:lnTo>
                <a:lnTo>
                  <a:pt x="30325" y="64328"/>
                </a:lnTo>
                <a:lnTo>
                  <a:pt x="64355" y="30317"/>
                </a:lnTo>
                <a:lnTo>
                  <a:pt x="107517" y="8011"/>
                </a:lnTo>
                <a:lnTo>
                  <a:pt x="157225" y="0"/>
                </a:lnTo>
              </a:path>
            </a:pathLst>
          </a:custGeom>
          <a:ln w="38099">
            <a:solidFill>
              <a:srgbClr val="DA57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8263001" y="1495425"/>
            <a:ext cx="157480" cy="942975"/>
          </a:xfrm>
          <a:custGeom>
            <a:avLst/>
            <a:gdLst/>
            <a:ahLst/>
            <a:cxnLst/>
            <a:rect l="l" t="t" r="r" b="b"/>
            <a:pathLst>
              <a:path w="157479" h="942975">
                <a:moveTo>
                  <a:pt x="0" y="0"/>
                </a:moveTo>
                <a:lnTo>
                  <a:pt x="49646" y="8011"/>
                </a:lnTo>
                <a:lnTo>
                  <a:pt x="92770" y="30317"/>
                </a:lnTo>
                <a:lnTo>
                  <a:pt x="126781" y="64328"/>
                </a:lnTo>
                <a:lnTo>
                  <a:pt x="149087" y="107452"/>
                </a:lnTo>
                <a:lnTo>
                  <a:pt x="157099" y="157099"/>
                </a:lnTo>
                <a:lnTo>
                  <a:pt x="157099" y="785749"/>
                </a:lnTo>
                <a:lnTo>
                  <a:pt x="149087" y="835457"/>
                </a:lnTo>
                <a:lnTo>
                  <a:pt x="126781" y="878619"/>
                </a:lnTo>
                <a:lnTo>
                  <a:pt x="92770" y="912649"/>
                </a:lnTo>
                <a:lnTo>
                  <a:pt x="49646" y="934962"/>
                </a:lnTo>
                <a:lnTo>
                  <a:pt x="0" y="942975"/>
                </a:lnTo>
              </a:path>
            </a:pathLst>
          </a:custGeom>
          <a:ln w="38099">
            <a:solidFill>
              <a:srgbClr val="DA57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1252727" y="2875788"/>
            <a:ext cx="2766060" cy="69494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1520952" y="2910839"/>
            <a:ext cx="2298192" cy="670560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1295400" y="2895600"/>
            <a:ext cx="2680970" cy="609600"/>
          </a:xfrm>
          <a:custGeom>
            <a:avLst/>
            <a:gdLst/>
            <a:ahLst/>
            <a:cxnLst/>
            <a:rect l="l" t="t" r="r" b="b"/>
            <a:pathLst>
              <a:path w="2680970" h="609600">
                <a:moveTo>
                  <a:pt x="0" y="609600"/>
                </a:moveTo>
                <a:lnTo>
                  <a:pt x="2680970" y="609600"/>
                </a:lnTo>
                <a:lnTo>
                  <a:pt x="2680970" y="0"/>
                </a:lnTo>
                <a:lnTo>
                  <a:pt x="0" y="0"/>
                </a:lnTo>
                <a:lnTo>
                  <a:pt x="0" y="609600"/>
                </a:lnTo>
                <a:close/>
              </a:path>
            </a:pathLst>
          </a:custGeom>
          <a:solidFill>
            <a:srgbClr val="9523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1562100" y="2929127"/>
            <a:ext cx="2145792" cy="588263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3348228" y="2929127"/>
            <a:ext cx="429768" cy="588263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1764664" y="3088258"/>
            <a:ext cx="1765173" cy="251079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670559" y="2813304"/>
            <a:ext cx="839724" cy="774191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647725" y="2790825"/>
            <a:ext cx="808075" cy="742950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647725" y="2790825"/>
            <a:ext cx="808355" cy="742950"/>
          </a:xfrm>
          <a:custGeom>
            <a:avLst/>
            <a:gdLst/>
            <a:ahLst/>
            <a:cxnLst/>
            <a:rect l="l" t="t" r="r" b="b"/>
            <a:pathLst>
              <a:path w="808355" h="742950">
                <a:moveTo>
                  <a:pt x="0" y="371475"/>
                </a:moveTo>
                <a:lnTo>
                  <a:pt x="3147" y="324888"/>
                </a:lnTo>
                <a:lnTo>
                  <a:pt x="12338" y="280026"/>
                </a:lnTo>
                <a:lnTo>
                  <a:pt x="27193" y="237236"/>
                </a:lnTo>
                <a:lnTo>
                  <a:pt x="47334" y="196867"/>
                </a:lnTo>
                <a:lnTo>
                  <a:pt x="72383" y="159267"/>
                </a:lnTo>
                <a:lnTo>
                  <a:pt x="101960" y="124785"/>
                </a:lnTo>
                <a:lnTo>
                  <a:pt x="135688" y="93770"/>
                </a:lnTo>
                <a:lnTo>
                  <a:pt x="173187" y="66570"/>
                </a:lnTo>
                <a:lnTo>
                  <a:pt x="214080" y="43534"/>
                </a:lnTo>
                <a:lnTo>
                  <a:pt x="257987" y="25011"/>
                </a:lnTo>
                <a:lnTo>
                  <a:pt x="304530" y="11348"/>
                </a:lnTo>
                <a:lnTo>
                  <a:pt x="353332" y="2895"/>
                </a:lnTo>
                <a:lnTo>
                  <a:pt x="404012" y="0"/>
                </a:lnTo>
                <a:lnTo>
                  <a:pt x="454683" y="2895"/>
                </a:lnTo>
                <a:lnTo>
                  <a:pt x="503480" y="11348"/>
                </a:lnTo>
                <a:lnTo>
                  <a:pt x="550023" y="25011"/>
                </a:lnTo>
                <a:lnTo>
                  <a:pt x="593933" y="43534"/>
                </a:lnTo>
                <a:lnTo>
                  <a:pt x="634831" y="66570"/>
                </a:lnTo>
                <a:lnTo>
                  <a:pt x="672338" y="93770"/>
                </a:lnTo>
                <a:lnTo>
                  <a:pt x="706075" y="124785"/>
                </a:lnTo>
                <a:lnTo>
                  <a:pt x="735661" y="159267"/>
                </a:lnTo>
                <a:lnTo>
                  <a:pt x="760719" y="196867"/>
                </a:lnTo>
                <a:lnTo>
                  <a:pt x="780868" y="237236"/>
                </a:lnTo>
                <a:lnTo>
                  <a:pt x="795730" y="280026"/>
                </a:lnTo>
                <a:lnTo>
                  <a:pt x="804926" y="324888"/>
                </a:lnTo>
                <a:lnTo>
                  <a:pt x="808075" y="371475"/>
                </a:lnTo>
                <a:lnTo>
                  <a:pt x="804926" y="418061"/>
                </a:lnTo>
                <a:lnTo>
                  <a:pt x="795730" y="462923"/>
                </a:lnTo>
                <a:lnTo>
                  <a:pt x="780868" y="505713"/>
                </a:lnTo>
                <a:lnTo>
                  <a:pt x="760719" y="546082"/>
                </a:lnTo>
                <a:lnTo>
                  <a:pt x="735661" y="583682"/>
                </a:lnTo>
                <a:lnTo>
                  <a:pt x="706075" y="618164"/>
                </a:lnTo>
                <a:lnTo>
                  <a:pt x="672338" y="649179"/>
                </a:lnTo>
                <a:lnTo>
                  <a:pt x="634831" y="676379"/>
                </a:lnTo>
                <a:lnTo>
                  <a:pt x="593933" y="699415"/>
                </a:lnTo>
                <a:lnTo>
                  <a:pt x="550023" y="717938"/>
                </a:lnTo>
                <a:lnTo>
                  <a:pt x="503480" y="731601"/>
                </a:lnTo>
                <a:lnTo>
                  <a:pt x="454683" y="740054"/>
                </a:lnTo>
                <a:lnTo>
                  <a:pt x="404012" y="742950"/>
                </a:lnTo>
                <a:lnTo>
                  <a:pt x="353332" y="740054"/>
                </a:lnTo>
                <a:lnTo>
                  <a:pt x="304530" y="731601"/>
                </a:lnTo>
                <a:lnTo>
                  <a:pt x="257987" y="717938"/>
                </a:lnTo>
                <a:lnTo>
                  <a:pt x="214080" y="699415"/>
                </a:lnTo>
                <a:lnTo>
                  <a:pt x="173187" y="676379"/>
                </a:lnTo>
                <a:lnTo>
                  <a:pt x="135688" y="649179"/>
                </a:lnTo>
                <a:lnTo>
                  <a:pt x="101960" y="618164"/>
                </a:lnTo>
                <a:lnTo>
                  <a:pt x="72383" y="583682"/>
                </a:lnTo>
                <a:lnTo>
                  <a:pt x="47334" y="546082"/>
                </a:lnTo>
                <a:lnTo>
                  <a:pt x="27193" y="505713"/>
                </a:lnTo>
                <a:lnTo>
                  <a:pt x="12338" y="462923"/>
                </a:lnTo>
                <a:lnTo>
                  <a:pt x="3147" y="418061"/>
                </a:lnTo>
                <a:lnTo>
                  <a:pt x="0" y="371475"/>
                </a:lnTo>
                <a:close/>
              </a:path>
            </a:pathLst>
          </a:custGeom>
          <a:ln w="28575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808139" y="2965576"/>
            <a:ext cx="486409" cy="394970"/>
          </a:xfrm>
          <a:custGeom>
            <a:avLst/>
            <a:gdLst/>
            <a:ahLst/>
            <a:cxnLst/>
            <a:rect l="l" t="t" r="r" b="b"/>
            <a:pathLst>
              <a:path w="486409" h="394970">
                <a:moveTo>
                  <a:pt x="89293" y="242443"/>
                </a:moveTo>
                <a:lnTo>
                  <a:pt x="40848" y="251658"/>
                </a:lnTo>
                <a:lnTo>
                  <a:pt x="6716" y="276526"/>
                </a:lnTo>
                <a:lnTo>
                  <a:pt x="0" y="297180"/>
                </a:lnTo>
                <a:lnTo>
                  <a:pt x="3433" y="317325"/>
                </a:lnTo>
                <a:lnTo>
                  <a:pt x="30898" y="352186"/>
                </a:lnTo>
                <a:lnTo>
                  <a:pt x="84388" y="378977"/>
                </a:lnTo>
                <a:lnTo>
                  <a:pt x="155311" y="392745"/>
                </a:lnTo>
                <a:lnTo>
                  <a:pt x="196773" y="394462"/>
                </a:lnTo>
                <a:lnTo>
                  <a:pt x="252363" y="392128"/>
                </a:lnTo>
                <a:lnTo>
                  <a:pt x="297447" y="386080"/>
                </a:lnTo>
                <a:lnTo>
                  <a:pt x="193611" y="386080"/>
                </a:lnTo>
                <a:lnTo>
                  <a:pt x="184946" y="385770"/>
                </a:lnTo>
                <a:lnTo>
                  <a:pt x="142252" y="372872"/>
                </a:lnTo>
                <a:lnTo>
                  <a:pt x="142252" y="366649"/>
                </a:lnTo>
                <a:lnTo>
                  <a:pt x="143831" y="362598"/>
                </a:lnTo>
                <a:lnTo>
                  <a:pt x="148570" y="357298"/>
                </a:lnTo>
                <a:lnTo>
                  <a:pt x="156472" y="350736"/>
                </a:lnTo>
                <a:lnTo>
                  <a:pt x="167538" y="342900"/>
                </a:lnTo>
                <a:lnTo>
                  <a:pt x="178599" y="333922"/>
                </a:lnTo>
                <a:lnTo>
                  <a:pt x="186501" y="323754"/>
                </a:lnTo>
                <a:lnTo>
                  <a:pt x="191243" y="312396"/>
                </a:lnTo>
                <a:lnTo>
                  <a:pt x="192824" y="299847"/>
                </a:lnTo>
                <a:lnTo>
                  <a:pt x="190947" y="287371"/>
                </a:lnTo>
                <a:lnTo>
                  <a:pt x="162788" y="258063"/>
                </a:lnTo>
                <a:lnTo>
                  <a:pt x="110189" y="243419"/>
                </a:lnTo>
                <a:lnTo>
                  <a:pt x="89293" y="242443"/>
                </a:lnTo>
                <a:close/>
              </a:path>
              <a:path w="486409" h="394970">
                <a:moveTo>
                  <a:pt x="368896" y="145161"/>
                </a:moveTo>
                <a:lnTo>
                  <a:pt x="182549" y="145161"/>
                </a:lnTo>
                <a:lnTo>
                  <a:pt x="210482" y="147591"/>
                </a:lnTo>
                <a:lnTo>
                  <a:pt x="234214" y="154892"/>
                </a:lnTo>
                <a:lnTo>
                  <a:pt x="269087" y="184150"/>
                </a:lnTo>
                <a:lnTo>
                  <a:pt x="288936" y="226060"/>
                </a:lnTo>
                <a:lnTo>
                  <a:pt x="295554" y="274065"/>
                </a:lnTo>
                <a:lnTo>
                  <a:pt x="294220" y="296995"/>
                </a:lnTo>
                <a:lnTo>
                  <a:pt x="283552" y="336948"/>
                </a:lnTo>
                <a:lnTo>
                  <a:pt x="261178" y="368024"/>
                </a:lnTo>
                <a:lnTo>
                  <a:pt x="220874" y="384077"/>
                </a:lnTo>
                <a:lnTo>
                  <a:pt x="193611" y="386080"/>
                </a:lnTo>
                <a:lnTo>
                  <a:pt x="297447" y="386080"/>
                </a:lnTo>
                <a:lnTo>
                  <a:pt x="353323" y="373459"/>
                </a:lnTo>
                <a:lnTo>
                  <a:pt x="398691" y="357124"/>
                </a:lnTo>
                <a:lnTo>
                  <a:pt x="436886" y="336550"/>
                </a:lnTo>
                <a:lnTo>
                  <a:pt x="480535" y="283972"/>
                </a:lnTo>
                <a:lnTo>
                  <a:pt x="485990" y="251968"/>
                </a:lnTo>
                <a:lnTo>
                  <a:pt x="481798" y="226181"/>
                </a:lnTo>
                <a:lnTo>
                  <a:pt x="469214" y="202930"/>
                </a:lnTo>
                <a:lnTo>
                  <a:pt x="448229" y="182227"/>
                </a:lnTo>
                <a:lnTo>
                  <a:pt x="418833" y="164084"/>
                </a:lnTo>
                <a:lnTo>
                  <a:pt x="383964" y="149395"/>
                </a:lnTo>
                <a:lnTo>
                  <a:pt x="368896" y="145161"/>
                </a:lnTo>
                <a:close/>
              </a:path>
              <a:path w="486409" h="394970">
                <a:moveTo>
                  <a:pt x="119329" y="1650"/>
                </a:moveTo>
                <a:lnTo>
                  <a:pt x="112217" y="1650"/>
                </a:lnTo>
                <a:lnTo>
                  <a:pt x="43459" y="209423"/>
                </a:lnTo>
                <a:lnTo>
                  <a:pt x="47421" y="209676"/>
                </a:lnTo>
                <a:lnTo>
                  <a:pt x="55321" y="210438"/>
                </a:lnTo>
                <a:lnTo>
                  <a:pt x="79122" y="178863"/>
                </a:lnTo>
                <a:lnTo>
                  <a:pt x="88993" y="171450"/>
                </a:lnTo>
                <a:lnTo>
                  <a:pt x="70332" y="171450"/>
                </a:lnTo>
                <a:lnTo>
                  <a:pt x="95618" y="97282"/>
                </a:lnTo>
                <a:lnTo>
                  <a:pt x="329615" y="97282"/>
                </a:lnTo>
                <a:lnTo>
                  <a:pt x="351269" y="88646"/>
                </a:lnTo>
                <a:lnTo>
                  <a:pt x="388016" y="66849"/>
                </a:lnTo>
                <a:lnTo>
                  <a:pt x="419897" y="36214"/>
                </a:lnTo>
                <a:lnTo>
                  <a:pt x="428461" y="19050"/>
                </a:lnTo>
                <a:lnTo>
                  <a:pt x="272643" y="19050"/>
                </a:lnTo>
                <a:lnTo>
                  <a:pt x="249453" y="18672"/>
                </a:lnTo>
                <a:lnTo>
                  <a:pt x="206181" y="15728"/>
                </a:lnTo>
                <a:lnTo>
                  <a:pt x="167265" y="10330"/>
                </a:lnTo>
                <a:lnTo>
                  <a:pt x="133876" y="4528"/>
                </a:lnTo>
                <a:lnTo>
                  <a:pt x="119329" y="1650"/>
                </a:lnTo>
                <a:close/>
              </a:path>
              <a:path w="486409" h="394970">
                <a:moveTo>
                  <a:pt x="263944" y="130428"/>
                </a:moveTo>
                <a:lnTo>
                  <a:pt x="200825" y="132619"/>
                </a:lnTo>
                <a:lnTo>
                  <a:pt x="150545" y="139192"/>
                </a:lnTo>
                <a:lnTo>
                  <a:pt x="108562" y="151558"/>
                </a:lnTo>
                <a:lnTo>
                  <a:pt x="70332" y="171450"/>
                </a:lnTo>
                <a:lnTo>
                  <a:pt x="88993" y="171450"/>
                </a:lnTo>
                <a:lnTo>
                  <a:pt x="101155" y="163068"/>
                </a:lnTo>
                <a:lnTo>
                  <a:pt x="116316" y="155233"/>
                </a:lnTo>
                <a:lnTo>
                  <a:pt x="134937" y="149637"/>
                </a:lnTo>
                <a:lnTo>
                  <a:pt x="157016" y="146280"/>
                </a:lnTo>
                <a:lnTo>
                  <a:pt x="182549" y="145161"/>
                </a:lnTo>
                <a:lnTo>
                  <a:pt x="368896" y="145161"/>
                </a:lnTo>
                <a:lnTo>
                  <a:pt x="346527" y="138874"/>
                </a:lnTo>
                <a:lnTo>
                  <a:pt x="306521" y="132544"/>
                </a:lnTo>
                <a:lnTo>
                  <a:pt x="263944" y="130428"/>
                </a:lnTo>
                <a:close/>
              </a:path>
              <a:path w="486409" h="394970">
                <a:moveTo>
                  <a:pt x="329615" y="97282"/>
                </a:moveTo>
                <a:lnTo>
                  <a:pt x="95618" y="97282"/>
                </a:lnTo>
                <a:lnTo>
                  <a:pt x="108463" y="100951"/>
                </a:lnTo>
                <a:lnTo>
                  <a:pt x="149364" y="108076"/>
                </a:lnTo>
                <a:lnTo>
                  <a:pt x="198697" y="110827"/>
                </a:lnTo>
                <a:lnTo>
                  <a:pt x="218109" y="110998"/>
                </a:lnTo>
                <a:lnTo>
                  <a:pt x="260215" y="109595"/>
                </a:lnTo>
                <a:lnTo>
                  <a:pt x="296443" y="105394"/>
                </a:lnTo>
                <a:lnTo>
                  <a:pt x="326794" y="98407"/>
                </a:lnTo>
                <a:lnTo>
                  <a:pt x="329615" y="97282"/>
                </a:lnTo>
                <a:close/>
              </a:path>
              <a:path w="486409" h="394970">
                <a:moveTo>
                  <a:pt x="427266" y="0"/>
                </a:moveTo>
                <a:lnTo>
                  <a:pt x="421995" y="0"/>
                </a:lnTo>
                <a:lnTo>
                  <a:pt x="409256" y="3428"/>
                </a:lnTo>
                <a:lnTo>
                  <a:pt x="384010" y="10033"/>
                </a:lnTo>
                <a:lnTo>
                  <a:pt x="327763" y="17557"/>
                </a:lnTo>
                <a:lnTo>
                  <a:pt x="272643" y="19050"/>
                </a:lnTo>
                <a:lnTo>
                  <a:pt x="428461" y="19050"/>
                </a:lnTo>
                <a:lnTo>
                  <a:pt x="428784" y="18204"/>
                </a:lnTo>
                <a:lnTo>
                  <a:pt x="429854" y="10330"/>
                </a:lnTo>
                <a:lnTo>
                  <a:pt x="429875" y="3403"/>
                </a:lnTo>
                <a:lnTo>
                  <a:pt x="427266" y="0"/>
                </a:lnTo>
                <a:close/>
              </a:path>
            </a:pathLst>
          </a:custGeom>
          <a:solidFill>
            <a:srgbClr val="DA57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828344" y="2816986"/>
            <a:ext cx="446735" cy="288543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4091940" y="2676144"/>
            <a:ext cx="4390644" cy="1066799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4152900" y="2714625"/>
            <a:ext cx="157480" cy="942975"/>
          </a:xfrm>
          <a:custGeom>
            <a:avLst/>
            <a:gdLst/>
            <a:ahLst/>
            <a:cxnLst/>
            <a:rect l="l" t="t" r="r" b="b"/>
            <a:pathLst>
              <a:path w="157479" h="942975">
                <a:moveTo>
                  <a:pt x="157225" y="942975"/>
                </a:moveTo>
                <a:lnTo>
                  <a:pt x="107517" y="934962"/>
                </a:lnTo>
                <a:lnTo>
                  <a:pt x="64355" y="912649"/>
                </a:lnTo>
                <a:lnTo>
                  <a:pt x="30325" y="878619"/>
                </a:lnTo>
                <a:lnTo>
                  <a:pt x="8012" y="835457"/>
                </a:lnTo>
                <a:lnTo>
                  <a:pt x="0" y="785749"/>
                </a:lnTo>
                <a:lnTo>
                  <a:pt x="0" y="157099"/>
                </a:lnTo>
                <a:lnTo>
                  <a:pt x="8012" y="107452"/>
                </a:lnTo>
                <a:lnTo>
                  <a:pt x="30325" y="64328"/>
                </a:lnTo>
                <a:lnTo>
                  <a:pt x="64355" y="30317"/>
                </a:lnTo>
                <a:lnTo>
                  <a:pt x="107517" y="8011"/>
                </a:lnTo>
                <a:lnTo>
                  <a:pt x="157225" y="0"/>
                </a:lnTo>
              </a:path>
            </a:pathLst>
          </a:custGeom>
          <a:ln w="38099">
            <a:solidFill>
              <a:srgbClr val="DA57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8263001" y="2714625"/>
            <a:ext cx="157480" cy="942975"/>
          </a:xfrm>
          <a:custGeom>
            <a:avLst/>
            <a:gdLst/>
            <a:ahLst/>
            <a:cxnLst/>
            <a:rect l="l" t="t" r="r" b="b"/>
            <a:pathLst>
              <a:path w="157479" h="942975">
                <a:moveTo>
                  <a:pt x="0" y="0"/>
                </a:moveTo>
                <a:lnTo>
                  <a:pt x="49646" y="8011"/>
                </a:lnTo>
                <a:lnTo>
                  <a:pt x="92770" y="30317"/>
                </a:lnTo>
                <a:lnTo>
                  <a:pt x="126781" y="64328"/>
                </a:lnTo>
                <a:lnTo>
                  <a:pt x="149087" y="107452"/>
                </a:lnTo>
                <a:lnTo>
                  <a:pt x="157099" y="157099"/>
                </a:lnTo>
                <a:lnTo>
                  <a:pt x="157099" y="785749"/>
                </a:lnTo>
                <a:lnTo>
                  <a:pt x="149087" y="835457"/>
                </a:lnTo>
                <a:lnTo>
                  <a:pt x="126781" y="878619"/>
                </a:lnTo>
                <a:lnTo>
                  <a:pt x="92770" y="912649"/>
                </a:lnTo>
                <a:lnTo>
                  <a:pt x="49646" y="934962"/>
                </a:lnTo>
                <a:lnTo>
                  <a:pt x="0" y="942975"/>
                </a:lnTo>
              </a:path>
            </a:pathLst>
          </a:custGeom>
          <a:ln w="38099">
            <a:solidFill>
              <a:srgbClr val="DA57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 txBox="1"/>
          <p:nvPr/>
        </p:nvSpPr>
        <p:spPr>
          <a:xfrm>
            <a:off x="4502277" y="1437005"/>
            <a:ext cx="3569970" cy="235192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065" marR="5080" indent="635" algn="ctr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Liberation Sans Narrow"/>
                <a:cs typeface="Liberation Sans Narrow"/>
              </a:rPr>
              <a:t>Es </a:t>
            </a:r>
            <a:r>
              <a:rPr sz="1800" spc="-5" dirty="0">
                <a:latin typeface="Liberation Sans Narrow"/>
                <a:cs typeface="Liberation Sans Narrow"/>
              </a:rPr>
              <a:t>el valor derivado de una </a:t>
            </a:r>
            <a:r>
              <a:rPr sz="1800" spc="-10" dirty="0">
                <a:latin typeface="Liberation Sans Narrow"/>
                <a:cs typeface="Liberation Sans Narrow"/>
              </a:rPr>
              <a:t>operación  financiera </a:t>
            </a:r>
            <a:r>
              <a:rPr sz="1800" dirty="0">
                <a:latin typeface="Liberation Sans Narrow"/>
                <a:cs typeface="Liberation Sans Narrow"/>
              </a:rPr>
              <a:t>o </a:t>
            </a:r>
            <a:r>
              <a:rPr sz="1800" spc="-5" dirty="0">
                <a:latin typeface="Liberation Sans Narrow"/>
                <a:cs typeface="Liberation Sans Narrow"/>
              </a:rPr>
              <a:t>comercial, </a:t>
            </a:r>
            <a:r>
              <a:rPr sz="1800" spc="-10" dirty="0">
                <a:latin typeface="Liberation Sans Narrow"/>
                <a:cs typeface="Liberation Sans Narrow"/>
              </a:rPr>
              <a:t>una </a:t>
            </a:r>
            <a:r>
              <a:rPr sz="1800" spc="-5" dirty="0">
                <a:latin typeface="Liberation Sans Narrow"/>
                <a:cs typeface="Liberation Sans Narrow"/>
              </a:rPr>
              <a:t>vez </a:t>
            </a:r>
            <a:r>
              <a:rPr sz="1800" spc="-10" dirty="0">
                <a:latin typeface="Liberation Sans Narrow"/>
                <a:cs typeface="Liberation Sans Narrow"/>
              </a:rPr>
              <a:t>deducidos  </a:t>
            </a:r>
            <a:r>
              <a:rPr sz="1800" spc="-5" dirty="0">
                <a:latin typeface="Liberation Sans Narrow"/>
                <a:cs typeface="Liberation Sans Narrow"/>
              </a:rPr>
              <a:t>todos los costos necesarios para</a:t>
            </a:r>
            <a:r>
              <a:rPr sz="1800" spc="10" dirty="0">
                <a:latin typeface="Liberation Sans Narrow"/>
                <a:cs typeface="Liberation Sans Narrow"/>
              </a:rPr>
              <a:t> </a:t>
            </a:r>
            <a:r>
              <a:rPr sz="1800" spc="-5" dirty="0">
                <a:latin typeface="Liberation Sans Narrow"/>
                <a:cs typeface="Liberation Sans Narrow"/>
              </a:rPr>
              <a:t>realizarla</a:t>
            </a:r>
            <a:endParaRPr sz="1800" dirty="0">
              <a:latin typeface="Liberation Sans Narrow"/>
              <a:cs typeface="Liberation Sans Narrow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800" dirty="0">
              <a:latin typeface="Times New Roman"/>
              <a:cs typeface="Times New Roman"/>
            </a:endParaRPr>
          </a:p>
          <a:p>
            <a:pPr marL="70485" marR="61594" algn="ctr">
              <a:lnSpc>
                <a:spcPct val="100000"/>
              </a:lnSpc>
            </a:pPr>
            <a:r>
              <a:rPr sz="1800" spc="-5" dirty="0">
                <a:latin typeface="Liberation Sans Narrow"/>
                <a:cs typeface="Liberation Sans Narrow"/>
              </a:rPr>
              <a:t>Consiste en </a:t>
            </a:r>
            <a:r>
              <a:rPr sz="1800" spc="-10" dirty="0">
                <a:latin typeface="Liberation Sans Narrow"/>
                <a:cs typeface="Liberation Sans Narrow"/>
              </a:rPr>
              <a:t>bajar </a:t>
            </a:r>
            <a:r>
              <a:rPr sz="1800" spc="-5" dirty="0">
                <a:latin typeface="Liberation Sans Narrow"/>
                <a:cs typeface="Liberation Sans Narrow"/>
              </a:rPr>
              <a:t>precios aún </a:t>
            </a:r>
            <a:r>
              <a:rPr sz="1800" spc="-10" dirty="0">
                <a:latin typeface="Liberation Sans Narrow"/>
                <a:cs typeface="Liberation Sans Narrow"/>
              </a:rPr>
              <a:t>generando  </a:t>
            </a:r>
            <a:r>
              <a:rPr sz="1800" spc="-5" dirty="0">
                <a:latin typeface="Liberation Sans Narrow"/>
                <a:cs typeface="Liberation Sans Narrow"/>
              </a:rPr>
              <a:t>pérdidas para expulsar al </a:t>
            </a:r>
            <a:r>
              <a:rPr sz="1800" spc="-10" dirty="0">
                <a:latin typeface="Liberation Sans Narrow"/>
                <a:cs typeface="Liberation Sans Narrow"/>
              </a:rPr>
              <a:t>competidor </a:t>
            </a:r>
            <a:r>
              <a:rPr sz="1800" dirty="0">
                <a:latin typeface="Liberation Sans Narrow"/>
                <a:cs typeface="Liberation Sans Narrow"/>
              </a:rPr>
              <a:t>y  </a:t>
            </a:r>
            <a:r>
              <a:rPr sz="1800" spc="-10" dirty="0">
                <a:latin typeface="Liberation Sans Narrow"/>
                <a:cs typeface="Liberation Sans Narrow"/>
              </a:rPr>
              <a:t>posteriormente</a:t>
            </a:r>
            <a:r>
              <a:rPr sz="1800" spc="45" dirty="0">
                <a:latin typeface="Liberation Sans Narrow"/>
                <a:cs typeface="Liberation Sans Narrow"/>
              </a:rPr>
              <a:t> </a:t>
            </a:r>
            <a:r>
              <a:rPr sz="1800" spc="-10" dirty="0">
                <a:latin typeface="Liberation Sans Narrow"/>
                <a:cs typeface="Liberation Sans Narrow"/>
              </a:rPr>
              <a:t>subirlos</a:t>
            </a:r>
            <a:endParaRPr sz="1800" dirty="0">
              <a:latin typeface="Liberation Sans Narrow"/>
              <a:cs typeface="Liberation Sans Narrow"/>
            </a:endParaRPr>
          </a:p>
        </p:txBody>
      </p:sp>
      <p:sp>
        <p:nvSpPr>
          <p:cNvPr id="34" name="object 34"/>
          <p:cNvSpPr/>
          <p:nvPr/>
        </p:nvSpPr>
        <p:spPr>
          <a:xfrm>
            <a:off x="2438400" y="4191000"/>
            <a:ext cx="2622296" cy="2438400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742944" y="3768852"/>
            <a:ext cx="4777740" cy="126644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3805428" y="3809989"/>
            <a:ext cx="4653280" cy="1143635"/>
          </a:xfrm>
          <a:custGeom>
            <a:avLst/>
            <a:gdLst/>
            <a:ahLst/>
            <a:cxnLst/>
            <a:rect l="l" t="t" r="r" b="b"/>
            <a:pathLst>
              <a:path w="4653280" h="1143635">
                <a:moveTo>
                  <a:pt x="0" y="89672"/>
                </a:moveTo>
                <a:lnTo>
                  <a:pt x="1492377" y="444510"/>
                </a:lnTo>
                <a:lnTo>
                  <a:pt x="1475737" y="474169"/>
                </a:lnTo>
                <a:lnTo>
                  <a:pt x="1463579" y="503872"/>
                </a:lnTo>
                <a:lnTo>
                  <a:pt x="1455844" y="533565"/>
                </a:lnTo>
                <a:lnTo>
                  <a:pt x="1452473" y="563193"/>
                </a:lnTo>
                <a:lnTo>
                  <a:pt x="1453406" y="592699"/>
                </a:lnTo>
                <a:lnTo>
                  <a:pt x="1467971" y="651187"/>
                </a:lnTo>
                <a:lnTo>
                  <a:pt x="1498988" y="708421"/>
                </a:lnTo>
                <a:lnTo>
                  <a:pt x="1546058" y="764129"/>
                </a:lnTo>
                <a:lnTo>
                  <a:pt x="1575454" y="791253"/>
                </a:lnTo>
                <a:lnTo>
                  <a:pt x="1608680" y="817815"/>
                </a:lnTo>
                <a:lnTo>
                  <a:pt x="1645674" y="843763"/>
                </a:lnTo>
                <a:lnTo>
                  <a:pt x="1686378" y="869040"/>
                </a:lnTo>
                <a:lnTo>
                  <a:pt x="1730732" y="893591"/>
                </a:lnTo>
                <a:lnTo>
                  <a:pt x="1778677" y="917362"/>
                </a:lnTo>
                <a:lnTo>
                  <a:pt x="1830153" y="940298"/>
                </a:lnTo>
                <a:lnTo>
                  <a:pt x="1885102" y="962343"/>
                </a:lnTo>
                <a:lnTo>
                  <a:pt x="1943463" y="983443"/>
                </a:lnTo>
                <a:lnTo>
                  <a:pt x="2005176" y="1003543"/>
                </a:lnTo>
                <a:lnTo>
                  <a:pt x="2070184" y="1022587"/>
                </a:lnTo>
                <a:lnTo>
                  <a:pt x="2138426" y="1040521"/>
                </a:lnTo>
                <a:lnTo>
                  <a:pt x="2186105" y="1051936"/>
                </a:lnTo>
                <a:lnTo>
                  <a:pt x="2234509" y="1062663"/>
                </a:lnTo>
                <a:lnTo>
                  <a:pt x="2283590" y="1072703"/>
                </a:lnTo>
                <a:lnTo>
                  <a:pt x="2333302" y="1082061"/>
                </a:lnTo>
                <a:lnTo>
                  <a:pt x="2383596" y="1090738"/>
                </a:lnTo>
                <a:lnTo>
                  <a:pt x="2434425" y="1098738"/>
                </a:lnTo>
                <a:lnTo>
                  <a:pt x="2485744" y="1106064"/>
                </a:lnTo>
                <a:lnTo>
                  <a:pt x="2537503" y="1112719"/>
                </a:lnTo>
                <a:lnTo>
                  <a:pt x="2589657" y="1118706"/>
                </a:lnTo>
                <a:lnTo>
                  <a:pt x="2642159" y="1124028"/>
                </a:lnTo>
                <a:lnTo>
                  <a:pt x="2694960" y="1128687"/>
                </a:lnTo>
                <a:lnTo>
                  <a:pt x="2748015" y="1132688"/>
                </a:lnTo>
                <a:lnTo>
                  <a:pt x="2801275" y="1136033"/>
                </a:lnTo>
                <a:lnTo>
                  <a:pt x="2854694" y="1138724"/>
                </a:lnTo>
                <a:lnTo>
                  <a:pt x="2908224" y="1140766"/>
                </a:lnTo>
                <a:lnTo>
                  <a:pt x="2961819" y="1142160"/>
                </a:lnTo>
                <a:lnTo>
                  <a:pt x="3015431" y="1142910"/>
                </a:lnTo>
                <a:lnTo>
                  <a:pt x="3069014" y="1143020"/>
                </a:lnTo>
                <a:lnTo>
                  <a:pt x="3122519" y="1142491"/>
                </a:lnTo>
                <a:lnTo>
                  <a:pt x="3175900" y="1141327"/>
                </a:lnTo>
                <a:lnTo>
                  <a:pt x="3229111" y="1139532"/>
                </a:lnTo>
                <a:lnTo>
                  <a:pt x="3282103" y="1137107"/>
                </a:lnTo>
                <a:lnTo>
                  <a:pt x="3334829" y="1134056"/>
                </a:lnTo>
                <a:lnTo>
                  <a:pt x="3387243" y="1130382"/>
                </a:lnTo>
                <a:lnTo>
                  <a:pt x="3439297" y="1126089"/>
                </a:lnTo>
                <a:lnTo>
                  <a:pt x="3490944" y="1121178"/>
                </a:lnTo>
                <a:lnTo>
                  <a:pt x="3542138" y="1115653"/>
                </a:lnTo>
                <a:lnTo>
                  <a:pt x="3592830" y="1109518"/>
                </a:lnTo>
                <a:lnTo>
                  <a:pt x="3642974" y="1102774"/>
                </a:lnTo>
                <a:lnTo>
                  <a:pt x="3692523" y="1095425"/>
                </a:lnTo>
                <a:lnTo>
                  <a:pt x="3741429" y="1087475"/>
                </a:lnTo>
                <a:lnTo>
                  <a:pt x="3789646" y="1078925"/>
                </a:lnTo>
                <a:lnTo>
                  <a:pt x="3837125" y="1069780"/>
                </a:lnTo>
                <a:lnTo>
                  <a:pt x="3883821" y="1060042"/>
                </a:lnTo>
                <a:lnTo>
                  <a:pt x="3929687" y="1049713"/>
                </a:lnTo>
                <a:lnTo>
                  <a:pt x="3974673" y="1038798"/>
                </a:lnTo>
                <a:lnTo>
                  <a:pt x="4018735" y="1027299"/>
                </a:lnTo>
                <a:lnTo>
                  <a:pt x="4061824" y="1015219"/>
                </a:lnTo>
                <a:lnTo>
                  <a:pt x="4103894" y="1002561"/>
                </a:lnTo>
                <a:lnTo>
                  <a:pt x="4144898" y="989328"/>
                </a:lnTo>
                <a:lnTo>
                  <a:pt x="4184787" y="975523"/>
                </a:lnTo>
                <a:lnTo>
                  <a:pt x="4223516" y="961150"/>
                </a:lnTo>
                <a:lnTo>
                  <a:pt x="4261036" y="946210"/>
                </a:lnTo>
                <a:lnTo>
                  <a:pt x="4297302" y="930708"/>
                </a:lnTo>
                <a:lnTo>
                  <a:pt x="4332265" y="914646"/>
                </a:lnTo>
                <a:lnTo>
                  <a:pt x="4408662" y="874922"/>
                </a:lnTo>
                <a:lnTo>
                  <a:pt x="4447919" y="851355"/>
                </a:lnTo>
                <a:lnTo>
                  <a:pt x="4483669" y="827368"/>
                </a:lnTo>
                <a:lnTo>
                  <a:pt x="4515933" y="803002"/>
                </a:lnTo>
                <a:lnTo>
                  <a:pt x="4570089" y="753301"/>
                </a:lnTo>
                <a:lnTo>
                  <a:pt x="4610553" y="702585"/>
                </a:lnTo>
                <a:lnTo>
                  <a:pt x="4637510" y="651131"/>
                </a:lnTo>
                <a:lnTo>
                  <a:pt x="4651074" y="599440"/>
                </a:lnTo>
                <a:lnTo>
                  <a:pt x="4652909" y="573541"/>
                </a:lnTo>
                <a:lnTo>
                  <a:pt x="4651466" y="547678"/>
                </a:lnTo>
                <a:lnTo>
                  <a:pt x="4638836" y="496234"/>
                </a:lnTo>
                <a:lnTo>
                  <a:pt x="4613349" y="445440"/>
                </a:lnTo>
                <a:lnTo>
                  <a:pt x="4575174" y="395631"/>
                </a:lnTo>
                <a:lnTo>
                  <a:pt x="4524478" y="347138"/>
                </a:lnTo>
                <a:lnTo>
                  <a:pt x="4494487" y="323490"/>
                </a:lnTo>
                <a:lnTo>
                  <a:pt x="4461428" y="300296"/>
                </a:lnTo>
                <a:lnTo>
                  <a:pt x="4425322" y="277598"/>
                </a:lnTo>
                <a:lnTo>
                  <a:pt x="4386191" y="255437"/>
                </a:lnTo>
                <a:lnTo>
                  <a:pt x="4365799" y="244993"/>
                </a:lnTo>
                <a:lnTo>
                  <a:pt x="1739264" y="244993"/>
                </a:lnTo>
                <a:lnTo>
                  <a:pt x="0" y="89672"/>
                </a:lnTo>
                <a:close/>
              </a:path>
              <a:path w="4653280" h="1143635">
                <a:moveTo>
                  <a:pt x="3036129" y="0"/>
                </a:moveTo>
                <a:lnTo>
                  <a:pt x="2982624" y="528"/>
                </a:lnTo>
                <a:lnTo>
                  <a:pt x="2929243" y="1692"/>
                </a:lnTo>
                <a:lnTo>
                  <a:pt x="2876032" y="3488"/>
                </a:lnTo>
                <a:lnTo>
                  <a:pt x="2823040" y="5912"/>
                </a:lnTo>
                <a:lnTo>
                  <a:pt x="2770314" y="8963"/>
                </a:lnTo>
                <a:lnTo>
                  <a:pt x="2717900" y="12637"/>
                </a:lnTo>
                <a:lnTo>
                  <a:pt x="2665846" y="16931"/>
                </a:lnTo>
                <a:lnTo>
                  <a:pt x="2614199" y="21841"/>
                </a:lnTo>
                <a:lnTo>
                  <a:pt x="2563005" y="27366"/>
                </a:lnTo>
                <a:lnTo>
                  <a:pt x="2512313" y="33502"/>
                </a:lnTo>
                <a:lnTo>
                  <a:pt x="2462169" y="40245"/>
                </a:lnTo>
                <a:lnTo>
                  <a:pt x="2412620" y="47594"/>
                </a:lnTo>
                <a:lnTo>
                  <a:pt x="2363714" y="55544"/>
                </a:lnTo>
                <a:lnTo>
                  <a:pt x="2315497" y="64094"/>
                </a:lnTo>
                <a:lnTo>
                  <a:pt x="2268018" y="73239"/>
                </a:lnTo>
                <a:lnTo>
                  <a:pt x="2221322" y="82978"/>
                </a:lnTo>
                <a:lnTo>
                  <a:pt x="2175456" y="93306"/>
                </a:lnTo>
                <a:lnTo>
                  <a:pt x="2130470" y="104221"/>
                </a:lnTo>
                <a:lnTo>
                  <a:pt x="2086408" y="115720"/>
                </a:lnTo>
                <a:lnTo>
                  <a:pt x="2043319" y="127800"/>
                </a:lnTo>
                <a:lnTo>
                  <a:pt x="2001249" y="140458"/>
                </a:lnTo>
                <a:lnTo>
                  <a:pt x="1960245" y="153691"/>
                </a:lnTo>
                <a:lnTo>
                  <a:pt x="1920356" y="167496"/>
                </a:lnTo>
                <a:lnTo>
                  <a:pt x="1881627" y="181869"/>
                </a:lnTo>
                <a:lnTo>
                  <a:pt x="1844107" y="196809"/>
                </a:lnTo>
                <a:lnTo>
                  <a:pt x="1807841" y="212311"/>
                </a:lnTo>
                <a:lnTo>
                  <a:pt x="1772878" y="228374"/>
                </a:lnTo>
                <a:lnTo>
                  <a:pt x="1739264" y="244993"/>
                </a:lnTo>
                <a:lnTo>
                  <a:pt x="4365799" y="244993"/>
                </a:lnTo>
                <a:lnTo>
                  <a:pt x="4298934" y="212895"/>
                </a:lnTo>
                <a:lnTo>
                  <a:pt x="4250851" y="192596"/>
                </a:lnTo>
                <a:lnTo>
                  <a:pt x="4199825" y="173002"/>
                </a:lnTo>
                <a:lnTo>
                  <a:pt x="4145878" y="154154"/>
                </a:lnTo>
                <a:lnTo>
                  <a:pt x="4089030" y="136092"/>
                </a:lnTo>
                <a:lnTo>
                  <a:pt x="4029303" y="118860"/>
                </a:lnTo>
                <a:lnTo>
                  <a:pt x="3966718" y="102499"/>
                </a:lnTo>
                <a:lnTo>
                  <a:pt x="3919038" y="91083"/>
                </a:lnTo>
                <a:lnTo>
                  <a:pt x="3870634" y="80356"/>
                </a:lnTo>
                <a:lnTo>
                  <a:pt x="3821553" y="70316"/>
                </a:lnTo>
                <a:lnTo>
                  <a:pt x="3771841" y="60958"/>
                </a:lnTo>
                <a:lnTo>
                  <a:pt x="3721547" y="52281"/>
                </a:lnTo>
                <a:lnTo>
                  <a:pt x="3670718" y="44281"/>
                </a:lnTo>
                <a:lnTo>
                  <a:pt x="3619399" y="36955"/>
                </a:lnTo>
                <a:lnTo>
                  <a:pt x="3567640" y="30300"/>
                </a:lnTo>
                <a:lnTo>
                  <a:pt x="3515486" y="24313"/>
                </a:lnTo>
                <a:lnTo>
                  <a:pt x="3462984" y="18991"/>
                </a:lnTo>
                <a:lnTo>
                  <a:pt x="3410183" y="14332"/>
                </a:lnTo>
                <a:lnTo>
                  <a:pt x="3357128" y="10331"/>
                </a:lnTo>
                <a:lnTo>
                  <a:pt x="3303868" y="6987"/>
                </a:lnTo>
                <a:lnTo>
                  <a:pt x="3250449" y="4295"/>
                </a:lnTo>
                <a:lnTo>
                  <a:pt x="3196919" y="2254"/>
                </a:lnTo>
                <a:lnTo>
                  <a:pt x="3143324" y="859"/>
                </a:lnTo>
                <a:lnTo>
                  <a:pt x="3089712" y="109"/>
                </a:lnTo>
                <a:lnTo>
                  <a:pt x="303612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3805428" y="3809989"/>
            <a:ext cx="4653280" cy="1143635"/>
          </a:xfrm>
          <a:custGeom>
            <a:avLst/>
            <a:gdLst/>
            <a:ahLst/>
            <a:cxnLst/>
            <a:rect l="l" t="t" r="r" b="b"/>
            <a:pathLst>
              <a:path w="4653280" h="1143635">
                <a:moveTo>
                  <a:pt x="0" y="89672"/>
                </a:moveTo>
                <a:lnTo>
                  <a:pt x="1739264" y="244993"/>
                </a:lnTo>
                <a:lnTo>
                  <a:pt x="1772878" y="228374"/>
                </a:lnTo>
                <a:lnTo>
                  <a:pt x="1807841" y="212311"/>
                </a:lnTo>
                <a:lnTo>
                  <a:pt x="1844107" y="196809"/>
                </a:lnTo>
                <a:lnTo>
                  <a:pt x="1881627" y="181869"/>
                </a:lnTo>
                <a:lnTo>
                  <a:pt x="1920356" y="167496"/>
                </a:lnTo>
                <a:lnTo>
                  <a:pt x="1960245" y="153691"/>
                </a:lnTo>
                <a:lnTo>
                  <a:pt x="2001249" y="140458"/>
                </a:lnTo>
                <a:lnTo>
                  <a:pt x="2043319" y="127800"/>
                </a:lnTo>
                <a:lnTo>
                  <a:pt x="2086408" y="115720"/>
                </a:lnTo>
                <a:lnTo>
                  <a:pt x="2130470" y="104221"/>
                </a:lnTo>
                <a:lnTo>
                  <a:pt x="2175456" y="93306"/>
                </a:lnTo>
                <a:lnTo>
                  <a:pt x="2221322" y="82978"/>
                </a:lnTo>
                <a:lnTo>
                  <a:pt x="2268018" y="73239"/>
                </a:lnTo>
                <a:lnTo>
                  <a:pt x="2315497" y="64094"/>
                </a:lnTo>
                <a:lnTo>
                  <a:pt x="2363714" y="55544"/>
                </a:lnTo>
                <a:lnTo>
                  <a:pt x="2412620" y="47594"/>
                </a:lnTo>
                <a:lnTo>
                  <a:pt x="2462169" y="40245"/>
                </a:lnTo>
                <a:lnTo>
                  <a:pt x="2512313" y="33502"/>
                </a:lnTo>
                <a:lnTo>
                  <a:pt x="2563005" y="27366"/>
                </a:lnTo>
                <a:lnTo>
                  <a:pt x="2614199" y="21841"/>
                </a:lnTo>
                <a:lnTo>
                  <a:pt x="2665846" y="16931"/>
                </a:lnTo>
                <a:lnTo>
                  <a:pt x="2717900" y="12637"/>
                </a:lnTo>
                <a:lnTo>
                  <a:pt x="2770314" y="8963"/>
                </a:lnTo>
                <a:lnTo>
                  <a:pt x="2823040" y="5912"/>
                </a:lnTo>
                <a:lnTo>
                  <a:pt x="2876032" y="3488"/>
                </a:lnTo>
                <a:lnTo>
                  <a:pt x="2929243" y="1692"/>
                </a:lnTo>
                <a:lnTo>
                  <a:pt x="2982624" y="528"/>
                </a:lnTo>
                <a:lnTo>
                  <a:pt x="3036129" y="0"/>
                </a:lnTo>
                <a:lnTo>
                  <a:pt x="3089712" y="109"/>
                </a:lnTo>
                <a:lnTo>
                  <a:pt x="3143324" y="859"/>
                </a:lnTo>
                <a:lnTo>
                  <a:pt x="3196919" y="2254"/>
                </a:lnTo>
                <a:lnTo>
                  <a:pt x="3250449" y="4295"/>
                </a:lnTo>
                <a:lnTo>
                  <a:pt x="3303868" y="6987"/>
                </a:lnTo>
                <a:lnTo>
                  <a:pt x="3357128" y="10331"/>
                </a:lnTo>
                <a:lnTo>
                  <a:pt x="3410183" y="14332"/>
                </a:lnTo>
                <a:lnTo>
                  <a:pt x="3462984" y="18991"/>
                </a:lnTo>
                <a:lnTo>
                  <a:pt x="3515486" y="24313"/>
                </a:lnTo>
                <a:lnTo>
                  <a:pt x="3567640" y="30300"/>
                </a:lnTo>
                <a:lnTo>
                  <a:pt x="3619399" y="36955"/>
                </a:lnTo>
                <a:lnTo>
                  <a:pt x="3670718" y="44281"/>
                </a:lnTo>
                <a:lnTo>
                  <a:pt x="3721547" y="52281"/>
                </a:lnTo>
                <a:lnTo>
                  <a:pt x="3771841" y="60958"/>
                </a:lnTo>
                <a:lnTo>
                  <a:pt x="3821553" y="70316"/>
                </a:lnTo>
                <a:lnTo>
                  <a:pt x="3870634" y="80356"/>
                </a:lnTo>
                <a:lnTo>
                  <a:pt x="3919038" y="91083"/>
                </a:lnTo>
                <a:lnTo>
                  <a:pt x="3966718" y="102499"/>
                </a:lnTo>
                <a:lnTo>
                  <a:pt x="4029303" y="118860"/>
                </a:lnTo>
                <a:lnTo>
                  <a:pt x="4089030" y="136092"/>
                </a:lnTo>
                <a:lnTo>
                  <a:pt x="4145878" y="154154"/>
                </a:lnTo>
                <a:lnTo>
                  <a:pt x="4199825" y="173002"/>
                </a:lnTo>
                <a:lnTo>
                  <a:pt x="4250851" y="192596"/>
                </a:lnTo>
                <a:lnTo>
                  <a:pt x="4298934" y="212895"/>
                </a:lnTo>
                <a:lnTo>
                  <a:pt x="4344054" y="233856"/>
                </a:lnTo>
                <a:lnTo>
                  <a:pt x="4386191" y="255437"/>
                </a:lnTo>
                <a:lnTo>
                  <a:pt x="4425322" y="277598"/>
                </a:lnTo>
                <a:lnTo>
                  <a:pt x="4461428" y="300296"/>
                </a:lnTo>
                <a:lnTo>
                  <a:pt x="4494487" y="323490"/>
                </a:lnTo>
                <a:lnTo>
                  <a:pt x="4524478" y="347138"/>
                </a:lnTo>
                <a:lnTo>
                  <a:pt x="4575174" y="395631"/>
                </a:lnTo>
                <a:lnTo>
                  <a:pt x="4613349" y="445440"/>
                </a:lnTo>
                <a:lnTo>
                  <a:pt x="4638836" y="496234"/>
                </a:lnTo>
                <a:lnTo>
                  <a:pt x="4651466" y="547678"/>
                </a:lnTo>
                <a:lnTo>
                  <a:pt x="4652909" y="573541"/>
                </a:lnTo>
                <a:lnTo>
                  <a:pt x="4651074" y="599440"/>
                </a:lnTo>
                <a:lnTo>
                  <a:pt x="4637492" y="651187"/>
                </a:lnTo>
                <a:lnTo>
                  <a:pt x="4610553" y="702585"/>
                </a:lnTo>
                <a:lnTo>
                  <a:pt x="4570089" y="753301"/>
                </a:lnTo>
                <a:lnTo>
                  <a:pt x="4515933" y="803002"/>
                </a:lnTo>
                <a:lnTo>
                  <a:pt x="4483669" y="827368"/>
                </a:lnTo>
                <a:lnTo>
                  <a:pt x="4447919" y="851355"/>
                </a:lnTo>
                <a:lnTo>
                  <a:pt x="4408662" y="874922"/>
                </a:lnTo>
                <a:lnTo>
                  <a:pt x="4365879" y="898027"/>
                </a:lnTo>
                <a:lnTo>
                  <a:pt x="4297302" y="930708"/>
                </a:lnTo>
                <a:lnTo>
                  <a:pt x="4261036" y="946210"/>
                </a:lnTo>
                <a:lnTo>
                  <a:pt x="4223516" y="961150"/>
                </a:lnTo>
                <a:lnTo>
                  <a:pt x="4184787" y="975523"/>
                </a:lnTo>
                <a:lnTo>
                  <a:pt x="4144898" y="989328"/>
                </a:lnTo>
                <a:lnTo>
                  <a:pt x="4103894" y="1002561"/>
                </a:lnTo>
                <a:lnTo>
                  <a:pt x="4061824" y="1015219"/>
                </a:lnTo>
                <a:lnTo>
                  <a:pt x="4018735" y="1027299"/>
                </a:lnTo>
                <a:lnTo>
                  <a:pt x="3974673" y="1038798"/>
                </a:lnTo>
                <a:lnTo>
                  <a:pt x="3929687" y="1049713"/>
                </a:lnTo>
                <a:lnTo>
                  <a:pt x="3883821" y="1060042"/>
                </a:lnTo>
                <a:lnTo>
                  <a:pt x="3837125" y="1069780"/>
                </a:lnTo>
                <a:lnTo>
                  <a:pt x="3789646" y="1078925"/>
                </a:lnTo>
                <a:lnTo>
                  <a:pt x="3741429" y="1087475"/>
                </a:lnTo>
                <a:lnTo>
                  <a:pt x="3692523" y="1095425"/>
                </a:lnTo>
                <a:lnTo>
                  <a:pt x="3642974" y="1102774"/>
                </a:lnTo>
                <a:lnTo>
                  <a:pt x="3592830" y="1109518"/>
                </a:lnTo>
                <a:lnTo>
                  <a:pt x="3542138" y="1115653"/>
                </a:lnTo>
                <a:lnTo>
                  <a:pt x="3490944" y="1121178"/>
                </a:lnTo>
                <a:lnTo>
                  <a:pt x="3439297" y="1126089"/>
                </a:lnTo>
                <a:lnTo>
                  <a:pt x="3387243" y="1130382"/>
                </a:lnTo>
                <a:lnTo>
                  <a:pt x="3334829" y="1134056"/>
                </a:lnTo>
                <a:lnTo>
                  <a:pt x="3282103" y="1137107"/>
                </a:lnTo>
                <a:lnTo>
                  <a:pt x="3229111" y="1139532"/>
                </a:lnTo>
                <a:lnTo>
                  <a:pt x="3175900" y="1141327"/>
                </a:lnTo>
                <a:lnTo>
                  <a:pt x="3122519" y="1142491"/>
                </a:lnTo>
                <a:lnTo>
                  <a:pt x="3069014" y="1143020"/>
                </a:lnTo>
                <a:lnTo>
                  <a:pt x="3015431" y="1142910"/>
                </a:lnTo>
                <a:lnTo>
                  <a:pt x="2961819" y="1142160"/>
                </a:lnTo>
                <a:lnTo>
                  <a:pt x="2908224" y="1140766"/>
                </a:lnTo>
                <a:lnTo>
                  <a:pt x="2854694" y="1138724"/>
                </a:lnTo>
                <a:lnTo>
                  <a:pt x="2801275" y="1136033"/>
                </a:lnTo>
                <a:lnTo>
                  <a:pt x="2748015" y="1132688"/>
                </a:lnTo>
                <a:lnTo>
                  <a:pt x="2694960" y="1128687"/>
                </a:lnTo>
                <a:lnTo>
                  <a:pt x="2642159" y="1124028"/>
                </a:lnTo>
                <a:lnTo>
                  <a:pt x="2589657" y="1118706"/>
                </a:lnTo>
                <a:lnTo>
                  <a:pt x="2537503" y="1112719"/>
                </a:lnTo>
                <a:lnTo>
                  <a:pt x="2485744" y="1106064"/>
                </a:lnTo>
                <a:lnTo>
                  <a:pt x="2434425" y="1098738"/>
                </a:lnTo>
                <a:lnTo>
                  <a:pt x="2383596" y="1090738"/>
                </a:lnTo>
                <a:lnTo>
                  <a:pt x="2333302" y="1082061"/>
                </a:lnTo>
                <a:lnTo>
                  <a:pt x="2283590" y="1072703"/>
                </a:lnTo>
                <a:lnTo>
                  <a:pt x="2234509" y="1062663"/>
                </a:lnTo>
                <a:lnTo>
                  <a:pt x="2186105" y="1051936"/>
                </a:lnTo>
                <a:lnTo>
                  <a:pt x="2138426" y="1040521"/>
                </a:lnTo>
                <a:lnTo>
                  <a:pt x="2070184" y="1022587"/>
                </a:lnTo>
                <a:lnTo>
                  <a:pt x="2005176" y="1003543"/>
                </a:lnTo>
                <a:lnTo>
                  <a:pt x="1943463" y="983443"/>
                </a:lnTo>
                <a:lnTo>
                  <a:pt x="1885102" y="962343"/>
                </a:lnTo>
                <a:lnTo>
                  <a:pt x="1830153" y="940298"/>
                </a:lnTo>
                <a:lnTo>
                  <a:pt x="1778677" y="917362"/>
                </a:lnTo>
                <a:lnTo>
                  <a:pt x="1730732" y="893591"/>
                </a:lnTo>
                <a:lnTo>
                  <a:pt x="1686378" y="869040"/>
                </a:lnTo>
                <a:lnTo>
                  <a:pt x="1645674" y="843763"/>
                </a:lnTo>
                <a:lnTo>
                  <a:pt x="1608680" y="817815"/>
                </a:lnTo>
                <a:lnTo>
                  <a:pt x="1575454" y="791253"/>
                </a:lnTo>
                <a:lnTo>
                  <a:pt x="1546058" y="764129"/>
                </a:lnTo>
                <a:lnTo>
                  <a:pt x="1498988" y="708421"/>
                </a:lnTo>
                <a:lnTo>
                  <a:pt x="1467945" y="651131"/>
                </a:lnTo>
                <a:lnTo>
                  <a:pt x="1453406" y="592699"/>
                </a:lnTo>
                <a:lnTo>
                  <a:pt x="1452473" y="563193"/>
                </a:lnTo>
                <a:lnTo>
                  <a:pt x="1455844" y="533565"/>
                </a:lnTo>
                <a:lnTo>
                  <a:pt x="1463579" y="503872"/>
                </a:lnTo>
                <a:lnTo>
                  <a:pt x="1475737" y="474169"/>
                </a:lnTo>
                <a:lnTo>
                  <a:pt x="1492377" y="444510"/>
                </a:lnTo>
                <a:lnTo>
                  <a:pt x="0" y="89672"/>
                </a:lnTo>
                <a:close/>
              </a:path>
            </a:pathLst>
          </a:custGeom>
          <a:ln w="38100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535940" y="298526"/>
            <a:ext cx="6943725" cy="514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90" dirty="0"/>
              <a:t>Estrategia</a:t>
            </a:r>
            <a:r>
              <a:rPr spc="-265" dirty="0"/>
              <a:t> </a:t>
            </a:r>
            <a:r>
              <a:rPr spc="185" dirty="0"/>
              <a:t>de</a:t>
            </a:r>
            <a:r>
              <a:rPr spc="-270" dirty="0"/>
              <a:t> </a:t>
            </a:r>
            <a:r>
              <a:rPr spc="-25" dirty="0"/>
              <a:t>precios</a:t>
            </a:r>
            <a:r>
              <a:rPr spc="-260" dirty="0"/>
              <a:t> </a:t>
            </a:r>
            <a:r>
              <a:rPr spc="-15" dirty="0"/>
              <a:t>sicológicos</a:t>
            </a:r>
            <a:r>
              <a:rPr spc="-290" dirty="0"/>
              <a:t> </a:t>
            </a:r>
            <a:r>
              <a:rPr spc="-395" dirty="0"/>
              <a:t>(I)</a:t>
            </a:r>
          </a:p>
        </p:txBody>
      </p:sp>
      <p:sp>
        <p:nvSpPr>
          <p:cNvPr id="6" name="object 6"/>
          <p:cNvSpPr/>
          <p:nvPr/>
        </p:nvSpPr>
        <p:spPr>
          <a:xfrm>
            <a:off x="1252727" y="1427988"/>
            <a:ext cx="2766060" cy="69494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374647" y="1463039"/>
            <a:ext cx="2590800" cy="67056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295400" y="1447800"/>
            <a:ext cx="2680970" cy="609600"/>
          </a:xfrm>
          <a:custGeom>
            <a:avLst/>
            <a:gdLst/>
            <a:ahLst/>
            <a:cxnLst/>
            <a:rect l="l" t="t" r="r" b="b"/>
            <a:pathLst>
              <a:path w="2680970" h="609600">
                <a:moveTo>
                  <a:pt x="0" y="609600"/>
                </a:moveTo>
                <a:lnTo>
                  <a:pt x="2680970" y="609600"/>
                </a:lnTo>
                <a:lnTo>
                  <a:pt x="2680970" y="0"/>
                </a:lnTo>
                <a:lnTo>
                  <a:pt x="0" y="0"/>
                </a:lnTo>
                <a:lnTo>
                  <a:pt x="0" y="609600"/>
                </a:lnTo>
                <a:close/>
              </a:path>
            </a:pathLst>
          </a:custGeom>
          <a:solidFill>
            <a:srgbClr val="9523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415796" y="1481327"/>
            <a:ext cx="2438400" cy="588263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3494532" y="1481327"/>
            <a:ext cx="429767" cy="588263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1597786" y="1640458"/>
            <a:ext cx="2085594" cy="203454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670559" y="1365503"/>
            <a:ext cx="839724" cy="774191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647725" y="1343025"/>
            <a:ext cx="808075" cy="742950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647725" y="1343025"/>
            <a:ext cx="808355" cy="742950"/>
          </a:xfrm>
          <a:custGeom>
            <a:avLst/>
            <a:gdLst/>
            <a:ahLst/>
            <a:cxnLst/>
            <a:rect l="l" t="t" r="r" b="b"/>
            <a:pathLst>
              <a:path w="808355" h="742950">
                <a:moveTo>
                  <a:pt x="0" y="371475"/>
                </a:moveTo>
                <a:lnTo>
                  <a:pt x="3147" y="324888"/>
                </a:lnTo>
                <a:lnTo>
                  <a:pt x="12338" y="280026"/>
                </a:lnTo>
                <a:lnTo>
                  <a:pt x="27193" y="237236"/>
                </a:lnTo>
                <a:lnTo>
                  <a:pt x="47334" y="196867"/>
                </a:lnTo>
                <a:lnTo>
                  <a:pt x="72383" y="159267"/>
                </a:lnTo>
                <a:lnTo>
                  <a:pt x="101960" y="124785"/>
                </a:lnTo>
                <a:lnTo>
                  <a:pt x="135688" y="93770"/>
                </a:lnTo>
                <a:lnTo>
                  <a:pt x="173187" y="66570"/>
                </a:lnTo>
                <a:lnTo>
                  <a:pt x="214080" y="43534"/>
                </a:lnTo>
                <a:lnTo>
                  <a:pt x="257987" y="25011"/>
                </a:lnTo>
                <a:lnTo>
                  <a:pt x="304530" y="11348"/>
                </a:lnTo>
                <a:lnTo>
                  <a:pt x="353332" y="2895"/>
                </a:lnTo>
                <a:lnTo>
                  <a:pt x="404012" y="0"/>
                </a:lnTo>
                <a:lnTo>
                  <a:pt x="454683" y="2895"/>
                </a:lnTo>
                <a:lnTo>
                  <a:pt x="503480" y="11348"/>
                </a:lnTo>
                <a:lnTo>
                  <a:pt x="550023" y="25011"/>
                </a:lnTo>
                <a:lnTo>
                  <a:pt x="593933" y="43534"/>
                </a:lnTo>
                <a:lnTo>
                  <a:pt x="634831" y="66570"/>
                </a:lnTo>
                <a:lnTo>
                  <a:pt x="672338" y="93770"/>
                </a:lnTo>
                <a:lnTo>
                  <a:pt x="706075" y="124785"/>
                </a:lnTo>
                <a:lnTo>
                  <a:pt x="735661" y="159267"/>
                </a:lnTo>
                <a:lnTo>
                  <a:pt x="760719" y="196867"/>
                </a:lnTo>
                <a:lnTo>
                  <a:pt x="780868" y="237236"/>
                </a:lnTo>
                <a:lnTo>
                  <a:pt x="795730" y="280026"/>
                </a:lnTo>
                <a:lnTo>
                  <a:pt x="804926" y="324888"/>
                </a:lnTo>
                <a:lnTo>
                  <a:pt x="808075" y="371475"/>
                </a:lnTo>
                <a:lnTo>
                  <a:pt x="804926" y="418061"/>
                </a:lnTo>
                <a:lnTo>
                  <a:pt x="795730" y="462923"/>
                </a:lnTo>
                <a:lnTo>
                  <a:pt x="780868" y="505713"/>
                </a:lnTo>
                <a:lnTo>
                  <a:pt x="760719" y="546082"/>
                </a:lnTo>
                <a:lnTo>
                  <a:pt x="735661" y="583682"/>
                </a:lnTo>
                <a:lnTo>
                  <a:pt x="706075" y="618164"/>
                </a:lnTo>
                <a:lnTo>
                  <a:pt x="672338" y="649179"/>
                </a:lnTo>
                <a:lnTo>
                  <a:pt x="634831" y="676379"/>
                </a:lnTo>
                <a:lnTo>
                  <a:pt x="593933" y="699415"/>
                </a:lnTo>
                <a:lnTo>
                  <a:pt x="550023" y="717938"/>
                </a:lnTo>
                <a:lnTo>
                  <a:pt x="503480" y="731601"/>
                </a:lnTo>
                <a:lnTo>
                  <a:pt x="454683" y="740054"/>
                </a:lnTo>
                <a:lnTo>
                  <a:pt x="404012" y="742950"/>
                </a:lnTo>
                <a:lnTo>
                  <a:pt x="353332" y="740054"/>
                </a:lnTo>
                <a:lnTo>
                  <a:pt x="304530" y="731601"/>
                </a:lnTo>
                <a:lnTo>
                  <a:pt x="257987" y="717938"/>
                </a:lnTo>
                <a:lnTo>
                  <a:pt x="214080" y="699415"/>
                </a:lnTo>
                <a:lnTo>
                  <a:pt x="173187" y="676379"/>
                </a:lnTo>
                <a:lnTo>
                  <a:pt x="135688" y="649179"/>
                </a:lnTo>
                <a:lnTo>
                  <a:pt x="101960" y="618164"/>
                </a:lnTo>
                <a:lnTo>
                  <a:pt x="72383" y="583682"/>
                </a:lnTo>
                <a:lnTo>
                  <a:pt x="47334" y="546082"/>
                </a:lnTo>
                <a:lnTo>
                  <a:pt x="27193" y="505713"/>
                </a:lnTo>
                <a:lnTo>
                  <a:pt x="12338" y="462923"/>
                </a:lnTo>
                <a:lnTo>
                  <a:pt x="3147" y="418061"/>
                </a:lnTo>
                <a:lnTo>
                  <a:pt x="0" y="371475"/>
                </a:lnTo>
                <a:close/>
              </a:path>
            </a:pathLst>
          </a:custGeom>
          <a:ln w="28575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808139" y="1517777"/>
            <a:ext cx="486409" cy="394970"/>
          </a:xfrm>
          <a:custGeom>
            <a:avLst/>
            <a:gdLst/>
            <a:ahLst/>
            <a:cxnLst/>
            <a:rect l="l" t="t" r="r" b="b"/>
            <a:pathLst>
              <a:path w="486409" h="394969">
                <a:moveTo>
                  <a:pt x="376555" y="0"/>
                </a:moveTo>
                <a:lnTo>
                  <a:pt x="0" y="0"/>
                </a:lnTo>
                <a:lnTo>
                  <a:pt x="0" y="8762"/>
                </a:lnTo>
                <a:lnTo>
                  <a:pt x="33134" y="10033"/>
                </a:lnTo>
                <a:lnTo>
                  <a:pt x="56110" y="11096"/>
                </a:lnTo>
                <a:lnTo>
                  <a:pt x="98659" y="15684"/>
                </a:lnTo>
                <a:lnTo>
                  <a:pt x="127533" y="46609"/>
                </a:lnTo>
                <a:lnTo>
                  <a:pt x="129539" y="71500"/>
                </a:lnTo>
                <a:lnTo>
                  <a:pt x="129447" y="326898"/>
                </a:lnTo>
                <a:lnTo>
                  <a:pt x="122378" y="365331"/>
                </a:lnTo>
                <a:lnTo>
                  <a:pt x="86606" y="382152"/>
                </a:lnTo>
                <a:lnTo>
                  <a:pt x="41422" y="385306"/>
                </a:lnTo>
                <a:lnTo>
                  <a:pt x="19418" y="385825"/>
                </a:lnTo>
                <a:lnTo>
                  <a:pt x="12052" y="385825"/>
                </a:lnTo>
                <a:lnTo>
                  <a:pt x="12052" y="394462"/>
                </a:lnTo>
                <a:lnTo>
                  <a:pt x="485990" y="394462"/>
                </a:lnTo>
                <a:lnTo>
                  <a:pt x="485990" y="385825"/>
                </a:lnTo>
                <a:lnTo>
                  <a:pt x="449262" y="384823"/>
                </a:lnTo>
                <a:lnTo>
                  <a:pt x="441448" y="384476"/>
                </a:lnTo>
                <a:lnTo>
                  <a:pt x="399371" y="378626"/>
                </a:lnTo>
                <a:lnTo>
                  <a:pt x="377901" y="343408"/>
                </a:lnTo>
                <a:lnTo>
                  <a:pt x="376555" y="326898"/>
                </a:lnTo>
                <a:lnTo>
                  <a:pt x="376555" y="0"/>
                </a:lnTo>
                <a:close/>
              </a:path>
            </a:pathLst>
          </a:custGeom>
          <a:solidFill>
            <a:srgbClr val="DA57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828344" y="1369186"/>
            <a:ext cx="446735" cy="288543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4091940" y="1228344"/>
            <a:ext cx="4390644" cy="1066800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4152900" y="1266825"/>
            <a:ext cx="157480" cy="942975"/>
          </a:xfrm>
          <a:custGeom>
            <a:avLst/>
            <a:gdLst/>
            <a:ahLst/>
            <a:cxnLst/>
            <a:rect l="l" t="t" r="r" b="b"/>
            <a:pathLst>
              <a:path w="157479" h="942975">
                <a:moveTo>
                  <a:pt x="157225" y="942975"/>
                </a:moveTo>
                <a:lnTo>
                  <a:pt x="107517" y="934962"/>
                </a:lnTo>
                <a:lnTo>
                  <a:pt x="64355" y="912649"/>
                </a:lnTo>
                <a:lnTo>
                  <a:pt x="30325" y="878619"/>
                </a:lnTo>
                <a:lnTo>
                  <a:pt x="8012" y="835457"/>
                </a:lnTo>
                <a:lnTo>
                  <a:pt x="0" y="785749"/>
                </a:lnTo>
                <a:lnTo>
                  <a:pt x="0" y="157099"/>
                </a:lnTo>
                <a:lnTo>
                  <a:pt x="8012" y="107452"/>
                </a:lnTo>
                <a:lnTo>
                  <a:pt x="30325" y="64328"/>
                </a:lnTo>
                <a:lnTo>
                  <a:pt x="64355" y="30317"/>
                </a:lnTo>
                <a:lnTo>
                  <a:pt x="107517" y="8011"/>
                </a:lnTo>
                <a:lnTo>
                  <a:pt x="157225" y="0"/>
                </a:lnTo>
              </a:path>
            </a:pathLst>
          </a:custGeom>
          <a:ln w="38099">
            <a:solidFill>
              <a:srgbClr val="DA57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8263001" y="1266825"/>
            <a:ext cx="157480" cy="942975"/>
          </a:xfrm>
          <a:custGeom>
            <a:avLst/>
            <a:gdLst/>
            <a:ahLst/>
            <a:cxnLst/>
            <a:rect l="l" t="t" r="r" b="b"/>
            <a:pathLst>
              <a:path w="157479" h="942975">
                <a:moveTo>
                  <a:pt x="0" y="0"/>
                </a:moveTo>
                <a:lnTo>
                  <a:pt x="49646" y="8011"/>
                </a:lnTo>
                <a:lnTo>
                  <a:pt x="92770" y="30317"/>
                </a:lnTo>
                <a:lnTo>
                  <a:pt x="126781" y="64328"/>
                </a:lnTo>
                <a:lnTo>
                  <a:pt x="149087" y="107452"/>
                </a:lnTo>
                <a:lnTo>
                  <a:pt x="157099" y="157099"/>
                </a:lnTo>
                <a:lnTo>
                  <a:pt x="157099" y="785749"/>
                </a:lnTo>
                <a:lnTo>
                  <a:pt x="149087" y="835457"/>
                </a:lnTo>
                <a:lnTo>
                  <a:pt x="126781" y="878619"/>
                </a:lnTo>
                <a:lnTo>
                  <a:pt x="92770" y="912649"/>
                </a:lnTo>
                <a:lnTo>
                  <a:pt x="49646" y="934962"/>
                </a:lnTo>
                <a:lnTo>
                  <a:pt x="0" y="942975"/>
                </a:lnTo>
              </a:path>
            </a:pathLst>
          </a:custGeom>
          <a:ln w="38099">
            <a:solidFill>
              <a:srgbClr val="DA57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1252727" y="2647188"/>
            <a:ext cx="2766060" cy="69494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1531619" y="2545079"/>
            <a:ext cx="2275332" cy="944880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1295400" y="2667000"/>
            <a:ext cx="2680970" cy="609600"/>
          </a:xfrm>
          <a:custGeom>
            <a:avLst/>
            <a:gdLst/>
            <a:ahLst/>
            <a:cxnLst/>
            <a:rect l="l" t="t" r="r" b="b"/>
            <a:pathLst>
              <a:path w="2680970" h="609600">
                <a:moveTo>
                  <a:pt x="0" y="609600"/>
                </a:moveTo>
                <a:lnTo>
                  <a:pt x="2680970" y="609600"/>
                </a:lnTo>
                <a:lnTo>
                  <a:pt x="2680970" y="0"/>
                </a:lnTo>
                <a:lnTo>
                  <a:pt x="0" y="0"/>
                </a:lnTo>
                <a:lnTo>
                  <a:pt x="0" y="609600"/>
                </a:lnTo>
                <a:close/>
              </a:path>
            </a:pathLst>
          </a:custGeom>
          <a:solidFill>
            <a:srgbClr val="9523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1572767" y="2563367"/>
            <a:ext cx="2193035" cy="588263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2002535" y="2837688"/>
            <a:ext cx="1264919" cy="588263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2907792" y="2837688"/>
            <a:ext cx="429768" cy="588263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1754758" y="2722498"/>
            <a:ext cx="1765681" cy="525399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670559" y="2584704"/>
            <a:ext cx="839724" cy="774191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647725" y="2562225"/>
            <a:ext cx="808075" cy="742950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647725" y="2562225"/>
            <a:ext cx="808355" cy="742950"/>
          </a:xfrm>
          <a:custGeom>
            <a:avLst/>
            <a:gdLst/>
            <a:ahLst/>
            <a:cxnLst/>
            <a:rect l="l" t="t" r="r" b="b"/>
            <a:pathLst>
              <a:path w="808355" h="742950">
                <a:moveTo>
                  <a:pt x="0" y="371475"/>
                </a:moveTo>
                <a:lnTo>
                  <a:pt x="3147" y="324888"/>
                </a:lnTo>
                <a:lnTo>
                  <a:pt x="12338" y="280026"/>
                </a:lnTo>
                <a:lnTo>
                  <a:pt x="27193" y="237236"/>
                </a:lnTo>
                <a:lnTo>
                  <a:pt x="47334" y="196867"/>
                </a:lnTo>
                <a:lnTo>
                  <a:pt x="72383" y="159267"/>
                </a:lnTo>
                <a:lnTo>
                  <a:pt x="101960" y="124785"/>
                </a:lnTo>
                <a:lnTo>
                  <a:pt x="135688" y="93770"/>
                </a:lnTo>
                <a:lnTo>
                  <a:pt x="173187" y="66570"/>
                </a:lnTo>
                <a:lnTo>
                  <a:pt x="214080" y="43534"/>
                </a:lnTo>
                <a:lnTo>
                  <a:pt x="257987" y="25011"/>
                </a:lnTo>
                <a:lnTo>
                  <a:pt x="304530" y="11348"/>
                </a:lnTo>
                <a:lnTo>
                  <a:pt x="353332" y="2895"/>
                </a:lnTo>
                <a:lnTo>
                  <a:pt x="404012" y="0"/>
                </a:lnTo>
                <a:lnTo>
                  <a:pt x="454683" y="2895"/>
                </a:lnTo>
                <a:lnTo>
                  <a:pt x="503480" y="11348"/>
                </a:lnTo>
                <a:lnTo>
                  <a:pt x="550023" y="25011"/>
                </a:lnTo>
                <a:lnTo>
                  <a:pt x="593933" y="43534"/>
                </a:lnTo>
                <a:lnTo>
                  <a:pt x="634831" y="66570"/>
                </a:lnTo>
                <a:lnTo>
                  <a:pt x="672338" y="93770"/>
                </a:lnTo>
                <a:lnTo>
                  <a:pt x="706075" y="124785"/>
                </a:lnTo>
                <a:lnTo>
                  <a:pt x="735661" y="159267"/>
                </a:lnTo>
                <a:lnTo>
                  <a:pt x="760719" y="196867"/>
                </a:lnTo>
                <a:lnTo>
                  <a:pt x="780868" y="237236"/>
                </a:lnTo>
                <a:lnTo>
                  <a:pt x="795730" y="280026"/>
                </a:lnTo>
                <a:lnTo>
                  <a:pt x="804926" y="324888"/>
                </a:lnTo>
                <a:lnTo>
                  <a:pt x="808075" y="371475"/>
                </a:lnTo>
                <a:lnTo>
                  <a:pt x="804926" y="418061"/>
                </a:lnTo>
                <a:lnTo>
                  <a:pt x="795730" y="462923"/>
                </a:lnTo>
                <a:lnTo>
                  <a:pt x="780868" y="505713"/>
                </a:lnTo>
                <a:lnTo>
                  <a:pt x="760719" y="546082"/>
                </a:lnTo>
                <a:lnTo>
                  <a:pt x="735661" y="583682"/>
                </a:lnTo>
                <a:lnTo>
                  <a:pt x="706075" y="618164"/>
                </a:lnTo>
                <a:lnTo>
                  <a:pt x="672338" y="649179"/>
                </a:lnTo>
                <a:lnTo>
                  <a:pt x="634831" y="676379"/>
                </a:lnTo>
                <a:lnTo>
                  <a:pt x="593933" y="699415"/>
                </a:lnTo>
                <a:lnTo>
                  <a:pt x="550023" y="717938"/>
                </a:lnTo>
                <a:lnTo>
                  <a:pt x="503480" y="731601"/>
                </a:lnTo>
                <a:lnTo>
                  <a:pt x="454683" y="740054"/>
                </a:lnTo>
                <a:lnTo>
                  <a:pt x="404012" y="742950"/>
                </a:lnTo>
                <a:lnTo>
                  <a:pt x="353332" y="740054"/>
                </a:lnTo>
                <a:lnTo>
                  <a:pt x="304530" y="731601"/>
                </a:lnTo>
                <a:lnTo>
                  <a:pt x="257987" y="717938"/>
                </a:lnTo>
                <a:lnTo>
                  <a:pt x="214080" y="699415"/>
                </a:lnTo>
                <a:lnTo>
                  <a:pt x="173187" y="676379"/>
                </a:lnTo>
                <a:lnTo>
                  <a:pt x="135688" y="649179"/>
                </a:lnTo>
                <a:lnTo>
                  <a:pt x="101960" y="618164"/>
                </a:lnTo>
                <a:lnTo>
                  <a:pt x="72383" y="583682"/>
                </a:lnTo>
                <a:lnTo>
                  <a:pt x="47334" y="546082"/>
                </a:lnTo>
                <a:lnTo>
                  <a:pt x="27193" y="505713"/>
                </a:lnTo>
                <a:lnTo>
                  <a:pt x="12338" y="462923"/>
                </a:lnTo>
                <a:lnTo>
                  <a:pt x="3147" y="418061"/>
                </a:lnTo>
                <a:lnTo>
                  <a:pt x="0" y="371475"/>
                </a:lnTo>
                <a:close/>
              </a:path>
            </a:pathLst>
          </a:custGeom>
          <a:ln w="28575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808139" y="2736976"/>
            <a:ext cx="486409" cy="394970"/>
          </a:xfrm>
          <a:custGeom>
            <a:avLst/>
            <a:gdLst/>
            <a:ahLst/>
            <a:cxnLst/>
            <a:rect l="l" t="t" r="r" b="b"/>
            <a:pathLst>
              <a:path w="486409" h="394969">
                <a:moveTo>
                  <a:pt x="359729" y="13970"/>
                </a:moveTo>
                <a:lnTo>
                  <a:pt x="191452" y="13970"/>
                </a:lnTo>
                <a:lnTo>
                  <a:pt x="213745" y="15591"/>
                </a:lnTo>
                <a:lnTo>
                  <a:pt x="233210" y="20462"/>
                </a:lnTo>
                <a:lnTo>
                  <a:pt x="274494" y="54221"/>
                </a:lnTo>
                <a:lnTo>
                  <a:pt x="288429" y="110871"/>
                </a:lnTo>
                <a:lnTo>
                  <a:pt x="287033" y="130565"/>
                </a:lnTo>
                <a:lnTo>
                  <a:pt x="275860" y="168146"/>
                </a:lnTo>
                <a:lnTo>
                  <a:pt x="252018" y="204464"/>
                </a:lnTo>
                <a:lnTo>
                  <a:pt x="206589" y="246044"/>
                </a:lnTo>
                <a:lnTo>
                  <a:pt x="175221" y="269239"/>
                </a:lnTo>
                <a:lnTo>
                  <a:pt x="160686" y="280241"/>
                </a:lnTo>
                <a:lnTo>
                  <a:pt x="143043" y="293052"/>
                </a:lnTo>
                <a:lnTo>
                  <a:pt x="122290" y="307673"/>
                </a:lnTo>
                <a:lnTo>
                  <a:pt x="98424" y="324103"/>
                </a:lnTo>
                <a:lnTo>
                  <a:pt x="0" y="390778"/>
                </a:lnTo>
                <a:lnTo>
                  <a:pt x="0" y="394462"/>
                </a:lnTo>
                <a:lnTo>
                  <a:pt x="439864" y="394462"/>
                </a:lnTo>
                <a:lnTo>
                  <a:pt x="468729" y="280415"/>
                </a:lnTo>
                <a:lnTo>
                  <a:pt x="180276" y="280415"/>
                </a:lnTo>
                <a:lnTo>
                  <a:pt x="180276" y="278257"/>
                </a:lnTo>
                <a:lnTo>
                  <a:pt x="188317" y="272760"/>
                </a:lnTo>
                <a:lnTo>
                  <a:pt x="204517" y="265811"/>
                </a:lnTo>
                <a:lnTo>
                  <a:pt x="228875" y="257432"/>
                </a:lnTo>
                <a:lnTo>
                  <a:pt x="295619" y="237553"/>
                </a:lnTo>
                <a:lnTo>
                  <a:pt x="325115" y="228409"/>
                </a:lnTo>
                <a:lnTo>
                  <a:pt x="369912" y="212978"/>
                </a:lnTo>
                <a:lnTo>
                  <a:pt x="419061" y="185243"/>
                </a:lnTo>
                <a:lnTo>
                  <a:pt x="455106" y="144224"/>
                </a:lnTo>
                <a:lnTo>
                  <a:pt x="462241" y="112013"/>
                </a:lnTo>
                <a:lnTo>
                  <a:pt x="458406" y="86389"/>
                </a:lnTo>
                <a:lnTo>
                  <a:pt x="446905" y="63992"/>
                </a:lnTo>
                <a:lnTo>
                  <a:pt x="427742" y="44809"/>
                </a:lnTo>
                <a:lnTo>
                  <a:pt x="400926" y="28828"/>
                </a:lnTo>
                <a:lnTo>
                  <a:pt x="368653" y="16234"/>
                </a:lnTo>
                <a:lnTo>
                  <a:pt x="359729" y="13970"/>
                </a:lnTo>
                <a:close/>
              </a:path>
              <a:path w="486409" h="394969">
                <a:moveTo>
                  <a:pt x="485990" y="212217"/>
                </a:moveTo>
                <a:lnTo>
                  <a:pt x="476592" y="212217"/>
                </a:lnTo>
                <a:lnTo>
                  <a:pt x="474179" y="217170"/>
                </a:lnTo>
                <a:lnTo>
                  <a:pt x="471512" y="223393"/>
                </a:lnTo>
                <a:lnTo>
                  <a:pt x="468337" y="230886"/>
                </a:lnTo>
                <a:lnTo>
                  <a:pt x="465837" y="236475"/>
                </a:lnTo>
                <a:lnTo>
                  <a:pt x="442270" y="268354"/>
                </a:lnTo>
                <a:lnTo>
                  <a:pt x="402136" y="277854"/>
                </a:lnTo>
                <a:lnTo>
                  <a:pt x="385775" y="278257"/>
                </a:lnTo>
                <a:lnTo>
                  <a:pt x="271843" y="278257"/>
                </a:lnTo>
                <a:lnTo>
                  <a:pt x="221729" y="278764"/>
                </a:lnTo>
                <a:lnTo>
                  <a:pt x="210351" y="279076"/>
                </a:lnTo>
                <a:lnTo>
                  <a:pt x="189625" y="279890"/>
                </a:lnTo>
                <a:lnTo>
                  <a:pt x="180276" y="280415"/>
                </a:lnTo>
                <a:lnTo>
                  <a:pt x="468729" y="280415"/>
                </a:lnTo>
                <a:lnTo>
                  <a:pt x="485990" y="212217"/>
                </a:lnTo>
                <a:close/>
              </a:path>
              <a:path w="486409" h="394969">
                <a:moveTo>
                  <a:pt x="252374" y="0"/>
                </a:moveTo>
                <a:lnTo>
                  <a:pt x="204854" y="2035"/>
                </a:lnTo>
                <a:lnTo>
                  <a:pt x="158638" y="9191"/>
                </a:lnTo>
                <a:lnTo>
                  <a:pt x="104488" y="26326"/>
                </a:lnTo>
                <a:lnTo>
                  <a:pt x="70417" y="45896"/>
                </a:lnTo>
                <a:lnTo>
                  <a:pt x="41548" y="72251"/>
                </a:lnTo>
                <a:lnTo>
                  <a:pt x="24510" y="118363"/>
                </a:lnTo>
                <a:lnTo>
                  <a:pt x="26179" y="131792"/>
                </a:lnTo>
                <a:lnTo>
                  <a:pt x="51193" y="163957"/>
                </a:lnTo>
                <a:lnTo>
                  <a:pt x="98926" y="180155"/>
                </a:lnTo>
                <a:lnTo>
                  <a:pt x="118262" y="181228"/>
                </a:lnTo>
                <a:lnTo>
                  <a:pt x="133852" y="180228"/>
                </a:lnTo>
                <a:lnTo>
                  <a:pt x="173062" y="165226"/>
                </a:lnTo>
                <a:lnTo>
                  <a:pt x="195414" y="125349"/>
                </a:lnTo>
                <a:lnTo>
                  <a:pt x="169528" y="88866"/>
                </a:lnTo>
                <a:lnTo>
                  <a:pt x="134569" y="82169"/>
                </a:lnTo>
                <a:lnTo>
                  <a:pt x="118283" y="80571"/>
                </a:lnTo>
                <a:lnTo>
                  <a:pt x="106651" y="75771"/>
                </a:lnTo>
                <a:lnTo>
                  <a:pt x="99671" y="67756"/>
                </a:lnTo>
                <a:lnTo>
                  <a:pt x="97345" y="56514"/>
                </a:lnTo>
                <a:lnTo>
                  <a:pt x="99209" y="48918"/>
                </a:lnTo>
                <a:lnTo>
                  <a:pt x="142351" y="21578"/>
                </a:lnTo>
                <a:lnTo>
                  <a:pt x="191452" y="13970"/>
                </a:lnTo>
                <a:lnTo>
                  <a:pt x="359729" y="13970"/>
                </a:lnTo>
                <a:lnTo>
                  <a:pt x="333136" y="7223"/>
                </a:lnTo>
                <a:lnTo>
                  <a:pt x="294377" y="1807"/>
                </a:lnTo>
                <a:lnTo>
                  <a:pt x="252374" y="0"/>
                </a:lnTo>
                <a:close/>
              </a:path>
            </a:pathLst>
          </a:custGeom>
          <a:solidFill>
            <a:srgbClr val="DA57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828344" y="2588386"/>
            <a:ext cx="446735" cy="288543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4091940" y="2447544"/>
            <a:ext cx="4390644" cy="1066800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4152900" y="2486025"/>
            <a:ext cx="157480" cy="942975"/>
          </a:xfrm>
          <a:custGeom>
            <a:avLst/>
            <a:gdLst/>
            <a:ahLst/>
            <a:cxnLst/>
            <a:rect l="l" t="t" r="r" b="b"/>
            <a:pathLst>
              <a:path w="157479" h="942975">
                <a:moveTo>
                  <a:pt x="157225" y="942975"/>
                </a:moveTo>
                <a:lnTo>
                  <a:pt x="107517" y="934962"/>
                </a:lnTo>
                <a:lnTo>
                  <a:pt x="64355" y="912649"/>
                </a:lnTo>
                <a:lnTo>
                  <a:pt x="30325" y="878619"/>
                </a:lnTo>
                <a:lnTo>
                  <a:pt x="8012" y="835457"/>
                </a:lnTo>
                <a:lnTo>
                  <a:pt x="0" y="785749"/>
                </a:lnTo>
                <a:lnTo>
                  <a:pt x="0" y="157099"/>
                </a:lnTo>
                <a:lnTo>
                  <a:pt x="8012" y="107452"/>
                </a:lnTo>
                <a:lnTo>
                  <a:pt x="30325" y="64328"/>
                </a:lnTo>
                <a:lnTo>
                  <a:pt x="64355" y="30317"/>
                </a:lnTo>
                <a:lnTo>
                  <a:pt x="107517" y="8011"/>
                </a:lnTo>
                <a:lnTo>
                  <a:pt x="157225" y="0"/>
                </a:lnTo>
              </a:path>
            </a:pathLst>
          </a:custGeom>
          <a:ln w="38099">
            <a:solidFill>
              <a:srgbClr val="DA57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8263001" y="2486025"/>
            <a:ext cx="157480" cy="942975"/>
          </a:xfrm>
          <a:custGeom>
            <a:avLst/>
            <a:gdLst/>
            <a:ahLst/>
            <a:cxnLst/>
            <a:rect l="l" t="t" r="r" b="b"/>
            <a:pathLst>
              <a:path w="157479" h="942975">
                <a:moveTo>
                  <a:pt x="0" y="0"/>
                </a:moveTo>
                <a:lnTo>
                  <a:pt x="49646" y="8011"/>
                </a:lnTo>
                <a:lnTo>
                  <a:pt x="92770" y="30317"/>
                </a:lnTo>
                <a:lnTo>
                  <a:pt x="126781" y="64328"/>
                </a:lnTo>
                <a:lnTo>
                  <a:pt x="149087" y="107452"/>
                </a:lnTo>
                <a:lnTo>
                  <a:pt x="157099" y="157099"/>
                </a:lnTo>
                <a:lnTo>
                  <a:pt x="157099" y="785749"/>
                </a:lnTo>
                <a:lnTo>
                  <a:pt x="149087" y="835457"/>
                </a:lnTo>
                <a:lnTo>
                  <a:pt x="126781" y="878619"/>
                </a:lnTo>
                <a:lnTo>
                  <a:pt x="92770" y="912649"/>
                </a:lnTo>
                <a:lnTo>
                  <a:pt x="49646" y="934962"/>
                </a:lnTo>
                <a:lnTo>
                  <a:pt x="0" y="942975"/>
                </a:lnTo>
              </a:path>
            </a:pathLst>
          </a:custGeom>
          <a:ln w="38099">
            <a:solidFill>
              <a:srgbClr val="DA57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 txBox="1"/>
          <p:nvPr/>
        </p:nvSpPr>
        <p:spPr>
          <a:xfrm>
            <a:off x="4303267" y="1290700"/>
            <a:ext cx="3997960" cy="20681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065" marR="5080" algn="ctr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Liberation Sans Narrow"/>
                <a:cs typeface="Liberation Sans Narrow"/>
              </a:rPr>
              <a:t>Es </a:t>
            </a:r>
            <a:r>
              <a:rPr sz="1800" spc="-5" dirty="0">
                <a:latin typeface="Liberation Sans Narrow"/>
                <a:cs typeface="Liberation Sans Narrow"/>
              </a:rPr>
              <a:t>el precio al cual los </a:t>
            </a:r>
            <a:r>
              <a:rPr sz="1800" spc="-10" dirty="0">
                <a:latin typeface="Liberation Sans Narrow"/>
                <a:cs typeface="Liberation Sans Narrow"/>
              </a:rPr>
              <a:t>consumidores asimilan </a:t>
            </a:r>
            <a:r>
              <a:rPr sz="1800" dirty="0">
                <a:latin typeface="Liberation Sans Narrow"/>
                <a:cs typeface="Liberation Sans Narrow"/>
              </a:rPr>
              <a:t>y  </a:t>
            </a:r>
            <a:r>
              <a:rPr sz="1800" spc="-5" dirty="0">
                <a:latin typeface="Liberation Sans Narrow"/>
                <a:cs typeface="Liberation Sans Narrow"/>
              </a:rPr>
              <a:t>asocian el</a:t>
            </a:r>
            <a:r>
              <a:rPr sz="1800" spc="15" dirty="0">
                <a:latin typeface="Liberation Sans Narrow"/>
                <a:cs typeface="Liberation Sans Narrow"/>
              </a:rPr>
              <a:t> </a:t>
            </a:r>
            <a:r>
              <a:rPr sz="1800" spc="-5" dirty="0">
                <a:latin typeface="Liberation Sans Narrow"/>
                <a:cs typeface="Liberation Sans Narrow"/>
              </a:rPr>
              <a:t>producto</a:t>
            </a:r>
            <a:endParaRPr sz="1800" dirty="0">
              <a:latin typeface="Liberation Sans Narrow"/>
              <a:cs typeface="Liberation Sans Narrow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2700" dirty="0">
              <a:latin typeface="Times New Roman"/>
              <a:cs typeface="Times New Roman"/>
            </a:endParaRPr>
          </a:p>
          <a:p>
            <a:pPr marL="81280" marR="72390" indent="-1270" algn="ctr">
              <a:lnSpc>
                <a:spcPct val="100000"/>
              </a:lnSpc>
            </a:pPr>
            <a:r>
              <a:rPr sz="1800" dirty="0">
                <a:latin typeface="Liberation Sans Narrow"/>
                <a:cs typeface="Liberation Sans Narrow"/>
              </a:rPr>
              <a:t>Si </a:t>
            </a:r>
            <a:r>
              <a:rPr sz="1800" spc="-5" dirty="0">
                <a:latin typeface="Liberation Sans Narrow"/>
                <a:cs typeface="Liberation Sans Narrow"/>
              </a:rPr>
              <a:t>son precios pares, el </a:t>
            </a:r>
            <a:r>
              <a:rPr sz="1800" spc="-10" dirty="0">
                <a:latin typeface="Liberation Sans Narrow"/>
                <a:cs typeface="Liberation Sans Narrow"/>
              </a:rPr>
              <a:t>consumidor </a:t>
            </a:r>
            <a:r>
              <a:rPr sz="1800" spc="-5" dirty="0">
                <a:latin typeface="Liberation Sans Narrow"/>
                <a:cs typeface="Liberation Sans Narrow"/>
              </a:rPr>
              <a:t>lo suele  asociar </a:t>
            </a:r>
            <a:r>
              <a:rPr sz="1800" dirty="0">
                <a:latin typeface="Liberation Sans Narrow"/>
                <a:cs typeface="Liberation Sans Narrow"/>
              </a:rPr>
              <a:t>a </a:t>
            </a:r>
            <a:r>
              <a:rPr sz="1800" spc="-10" dirty="0">
                <a:latin typeface="Liberation Sans Narrow"/>
                <a:cs typeface="Liberation Sans Narrow"/>
              </a:rPr>
              <a:t>productos </a:t>
            </a:r>
            <a:r>
              <a:rPr sz="1800" spc="-5" dirty="0">
                <a:latin typeface="Liberation Sans Narrow"/>
                <a:cs typeface="Liberation Sans Narrow"/>
              </a:rPr>
              <a:t>de una mayor </a:t>
            </a:r>
            <a:r>
              <a:rPr sz="1800" spc="-10" dirty="0">
                <a:latin typeface="Liberation Sans Narrow"/>
                <a:cs typeface="Liberation Sans Narrow"/>
              </a:rPr>
              <a:t>calidad. </a:t>
            </a:r>
            <a:r>
              <a:rPr sz="1800" dirty="0">
                <a:latin typeface="Liberation Sans Narrow"/>
                <a:cs typeface="Liberation Sans Narrow"/>
              </a:rPr>
              <a:t>Si  </a:t>
            </a:r>
            <a:r>
              <a:rPr sz="1800" spc="-5" dirty="0">
                <a:latin typeface="Liberation Sans Narrow"/>
                <a:cs typeface="Liberation Sans Narrow"/>
              </a:rPr>
              <a:t>son precios impares, el </a:t>
            </a:r>
            <a:r>
              <a:rPr sz="1800" spc="-10" dirty="0">
                <a:latin typeface="Liberation Sans Narrow"/>
                <a:cs typeface="Liberation Sans Narrow"/>
              </a:rPr>
              <a:t>consumidor </a:t>
            </a:r>
            <a:r>
              <a:rPr sz="1800" spc="-5" dirty="0">
                <a:latin typeface="Liberation Sans Narrow"/>
                <a:cs typeface="Liberation Sans Narrow"/>
              </a:rPr>
              <a:t>los asocia  como producto en </a:t>
            </a:r>
            <a:r>
              <a:rPr sz="1800" spc="-10" dirty="0">
                <a:latin typeface="Liberation Sans Narrow"/>
                <a:cs typeface="Liberation Sans Narrow"/>
              </a:rPr>
              <a:t>oferta,</a:t>
            </a:r>
            <a:r>
              <a:rPr sz="1800" spc="75" dirty="0">
                <a:latin typeface="Liberation Sans Narrow"/>
                <a:cs typeface="Liberation Sans Narrow"/>
              </a:rPr>
              <a:t> </a:t>
            </a:r>
            <a:r>
              <a:rPr sz="1800" spc="-5" dirty="0">
                <a:latin typeface="Liberation Sans Narrow"/>
                <a:cs typeface="Liberation Sans Narrow"/>
              </a:rPr>
              <a:t>rebajado</a:t>
            </a:r>
            <a:endParaRPr sz="1800" dirty="0">
              <a:latin typeface="Liberation Sans Narrow"/>
              <a:cs typeface="Liberation Sans Narrow"/>
            </a:endParaRPr>
          </a:p>
        </p:txBody>
      </p:sp>
      <p:sp>
        <p:nvSpPr>
          <p:cNvPr id="39" name="object 39"/>
          <p:cNvSpPr/>
          <p:nvPr/>
        </p:nvSpPr>
        <p:spPr>
          <a:xfrm>
            <a:off x="1295400" y="3429000"/>
            <a:ext cx="3048000" cy="3428997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39 Rectángulo"/>
          <p:cNvSpPr/>
          <p:nvPr/>
        </p:nvSpPr>
        <p:spPr>
          <a:xfrm>
            <a:off x="5969363" y="3940409"/>
            <a:ext cx="177324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$9.99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5940" y="298526"/>
            <a:ext cx="7035800" cy="514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90" dirty="0"/>
              <a:t>Estrategia</a:t>
            </a:r>
            <a:r>
              <a:rPr spc="-265" dirty="0"/>
              <a:t> </a:t>
            </a:r>
            <a:r>
              <a:rPr spc="185" dirty="0"/>
              <a:t>de</a:t>
            </a:r>
            <a:r>
              <a:rPr spc="-265" dirty="0"/>
              <a:t> </a:t>
            </a:r>
            <a:r>
              <a:rPr spc="-25" dirty="0"/>
              <a:t>precios</a:t>
            </a:r>
            <a:r>
              <a:rPr spc="-260" dirty="0"/>
              <a:t> </a:t>
            </a:r>
            <a:r>
              <a:rPr spc="-15" dirty="0"/>
              <a:t>sicológicos</a:t>
            </a:r>
            <a:r>
              <a:rPr spc="-285" dirty="0"/>
              <a:t> </a:t>
            </a:r>
            <a:r>
              <a:rPr spc="-455" dirty="0"/>
              <a:t>(II)</a:t>
            </a:r>
          </a:p>
        </p:txBody>
      </p:sp>
      <p:sp>
        <p:nvSpPr>
          <p:cNvPr id="3" name="object 3"/>
          <p:cNvSpPr/>
          <p:nvPr/>
        </p:nvSpPr>
        <p:spPr>
          <a:xfrm>
            <a:off x="1252727" y="1427988"/>
            <a:ext cx="2766060" cy="69494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298447" y="1463039"/>
            <a:ext cx="2744724" cy="67056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295400" y="1447800"/>
            <a:ext cx="2680970" cy="621791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3572255" y="1481327"/>
            <a:ext cx="429768" cy="588263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521586" y="1640458"/>
            <a:ext cx="2235708" cy="253365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670559" y="1365503"/>
            <a:ext cx="839724" cy="774191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647725" y="1343025"/>
            <a:ext cx="808075" cy="742950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647725" y="1343025"/>
            <a:ext cx="808355" cy="742950"/>
          </a:xfrm>
          <a:custGeom>
            <a:avLst/>
            <a:gdLst/>
            <a:ahLst/>
            <a:cxnLst/>
            <a:rect l="l" t="t" r="r" b="b"/>
            <a:pathLst>
              <a:path w="808355" h="742950">
                <a:moveTo>
                  <a:pt x="0" y="371475"/>
                </a:moveTo>
                <a:lnTo>
                  <a:pt x="3147" y="324888"/>
                </a:lnTo>
                <a:lnTo>
                  <a:pt x="12338" y="280026"/>
                </a:lnTo>
                <a:lnTo>
                  <a:pt x="27193" y="237236"/>
                </a:lnTo>
                <a:lnTo>
                  <a:pt x="47334" y="196867"/>
                </a:lnTo>
                <a:lnTo>
                  <a:pt x="72383" y="159267"/>
                </a:lnTo>
                <a:lnTo>
                  <a:pt x="101960" y="124785"/>
                </a:lnTo>
                <a:lnTo>
                  <a:pt x="135688" y="93770"/>
                </a:lnTo>
                <a:lnTo>
                  <a:pt x="173187" y="66570"/>
                </a:lnTo>
                <a:lnTo>
                  <a:pt x="214080" y="43534"/>
                </a:lnTo>
                <a:lnTo>
                  <a:pt x="257987" y="25011"/>
                </a:lnTo>
                <a:lnTo>
                  <a:pt x="304530" y="11348"/>
                </a:lnTo>
                <a:lnTo>
                  <a:pt x="353332" y="2895"/>
                </a:lnTo>
                <a:lnTo>
                  <a:pt x="404012" y="0"/>
                </a:lnTo>
                <a:lnTo>
                  <a:pt x="454683" y="2895"/>
                </a:lnTo>
                <a:lnTo>
                  <a:pt x="503480" y="11348"/>
                </a:lnTo>
                <a:lnTo>
                  <a:pt x="550023" y="25011"/>
                </a:lnTo>
                <a:lnTo>
                  <a:pt x="593933" y="43534"/>
                </a:lnTo>
                <a:lnTo>
                  <a:pt x="634831" y="66570"/>
                </a:lnTo>
                <a:lnTo>
                  <a:pt x="672338" y="93770"/>
                </a:lnTo>
                <a:lnTo>
                  <a:pt x="706075" y="124785"/>
                </a:lnTo>
                <a:lnTo>
                  <a:pt x="735661" y="159267"/>
                </a:lnTo>
                <a:lnTo>
                  <a:pt x="760719" y="196867"/>
                </a:lnTo>
                <a:lnTo>
                  <a:pt x="780868" y="237236"/>
                </a:lnTo>
                <a:lnTo>
                  <a:pt x="795730" y="280026"/>
                </a:lnTo>
                <a:lnTo>
                  <a:pt x="804926" y="324888"/>
                </a:lnTo>
                <a:lnTo>
                  <a:pt x="808075" y="371475"/>
                </a:lnTo>
                <a:lnTo>
                  <a:pt x="804926" y="418061"/>
                </a:lnTo>
                <a:lnTo>
                  <a:pt x="795730" y="462923"/>
                </a:lnTo>
                <a:lnTo>
                  <a:pt x="780868" y="505713"/>
                </a:lnTo>
                <a:lnTo>
                  <a:pt x="760719" y="546082"/>
                </a:lnTo>
                <a:lnTo>
                  <a:pt x="735661" y="583682"/>
                </a:lnTo>
                <a:lnTo>
                  <a:pt x="706075" y="618164"/>
                </a:lnTo>
                <a:lnTo>
                  <a:pt x="672338" y="649179"/>
                </a:lnTo>
                <a:lnTo>
                  <a:pt x="634831" y="676379"/>
                </a:lnTo>
                <a:lnTo>
                  <a:pt x="593933" y="699415"/>
                </a:lnTo>
                <a:lnTo>
                  <a:pt x="550023" y="717938"/>
                </a:lnTo>
                <a:lnTo>
                  <a:pt x="503480" y="731601"/>
                </a:lnTo>
                <a:lnTo>
                  <a:pt x="454683" y="740054"/>
                </a:lnTo>
                <a:lnTo>
                  <a:pt x="404012" y="742950"/>
                </a:lnTo>
                <a:lnTo>
                  <a:pt x="353332" y="740054"/>
                </a:lnTo>
                <a:lnTo>
                  <a:pt x="304530" y="731601"/>
                </a:lnTo>
                <a:lnTo>
                  <a:pt x="257987" y="717938"/>
                </a:lnTo>
                <a:lnTo>
                  <a:pt x="214080" y="699415"/>
                </a:lnTo>
                <a:lnTo>
                  <a:pt x="173187" y="676379"/>
                </a:lnTo>
                <a:lnTo>
                  <a:pt x="135688" y="649179"/>
                </a:lnTo>
                <a:lnTo>
                  <a:pt x="101960" y="618164"/>
                </a:lnTo>
                <a:lnTo>
                  <a:pt x="72383" y="583682"/>
                </a:lnTo>
                <a:lnTo>
                  <a:pt x="47334" y="546082"/>
                </a:lnTo>
                <a:lnTo>
                  <a:pt x="27193" y="505713"/>
                </a:lnTo>
                <a:lnTo>
                  <a:pt x="12338" y="462923"/>
                </a:lnTo>
                <a:lnTo>
                  <a:pt x="3147" y="418061"/>
                </a:lnTo>
                <a:lnTo>
                  <a:pt x="0" y="371475"/>
                </a:lnTo>
                <a:close/>
              </a:path>
            </a:pathLst>
          </a:custGeom>
          <a:ln w="28575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808139" y="1517777"/>
            <a:ext cx="486409" cy="394970"/>
          </a:xfrm>
          <a:custGeom>
            <a:avLst/>
            <a:gdLst/>
            <a:ahLst/>
            <a:cxnLst/>
            <a:rect l="l" t="t" r="r" b="b"/>
            <a:pathLst>
              <a:path w="486409" h="394969">
                <a:moveTo>
                  <a:pt x="98513" y="231394"/>
                </a:moveTo>
                <a:lnTo>
                  <a:pt x="60205" y="236362"/>
                </a:lnTo>
                <a:lnTo>
                  <a:pt x="16009" y="261879"/>
                </a:lnTo>
                <a:lnTo>
                  <a:pt x="0" y="301117"/>
                </a:lnTo>
                <a:lnTo>
                  <a:pt x="3785" y="320212"/>
                </a:lnTo>
                <a:lnTo>
                  <a:pt x="34070" y="353498"/>
                </a:lnTo>
                <a:lnTo>
                  <a:pt x="91765" y="379406"/>
                </a:lnTo>
                <a:lnTo>
                  <a:pt x="159632" y="392793"/>
                </a:lnTo>
                <a:lnTo>
                  <a:pt x="196303" y="394462"/>
                </a:lnTo>
                <a:lnTo>
                  <a:pt x="250420" y="392531"/>
                </a:lnTo>
                <a:lnTo>
                  <a:pt x="301844" y="386730"/>
                </a:lnTo>
                <a:lnTo>
                  <a:pt x="305120" y="386080"/>
                </a:lnTo>
                <a:lnTo>
                  <a:pt x="203593" y="386080"/>
                </a:lnTo>
                <a:lnTo>
                  <a:pt x="189865" y="385744"/>
                </a:lnTo>
                <a:lnTo>
                  <a:pt x="141084" y="376936"/>
                </a:lnTo>
                <a:lnTo>
                  <a:pt x="134277" y="371983"/>
                </a:lnTo>
                <a:lnTo>
                  <a:pt x="134277" y="361061"/>
                </a:lnTo>
                <a:lnTo>
                  <a:pt x="158724" y="341757"/>
                </a:lnTo>
                <a:lnTo>
                  <a:pt x="166887" y="336446"/>
                </a:lnTo>
                <a:lnTo>
                  <a:pt x="194386" y="308244"/>
                </a:lnTo>
                <a:lnTo>
                  <a:pt x="197027" y="291211"/>
                </a:lnTo>
                <a:lnTo>
                  <a:pt x="195317" y="278443"/>
                </a:lnTo>
                <a:lnTo>
                  <a:pt x="169659" y="247903"/>
                </a:lnTo>
                <a:lnTo>
                  <a:pt x="119383" y="232419"/>
                </a:lnTo>
                <a:lnTo>
                  <a:pt x="98513" y="231394"/>
                </a:lnTo>
                <a:close/>
              </a:path>
              <a:path w="486409" h="394969">
                <a:moveTo>
                  <a:pt x="396227" y="179959"/>
                </a:moveTo>
                <a:lnTo>
                  <a:pt x="202133" y="179959"/>
                </a:lnTo>
                <a:lnTo>
                  <a:pt x="225645" y="181937"/>
                </a:lnTo>
                <a:lnTo>
                  <a:pt x="246557" y="187880"/>
                </a:lnTo>
                <a:lnTo>
                  <a:pt x="280581" y="211709"/>
                </a:lnTo>
                <a:lnTo>
                  <a:pt x="302206" y="245697"/>
                </a:lnTo>
                <a:lnTo>
                  <a:pt x="309410" y="284352"/>
                </a:lnTo>
                <a:lnTo>
                  <a:pt x="307745" y="306260"/>
                </a:lnTo>
                <a:lnTo>
                  <a:pt x="294429" y="343217"/>
                </a:lnTo>
                <a:lnTo>
                  <a:pt x="249662" y="379126"/>
                </a:lnTo>
                <a:lnTo>
                  <a:pt x="203593" y="386080"/>
                </a:lnTo>
                <a:lnTo>
                  <a:pt x="305120" y="386080"/>
                </a:lnTo>
                <a:lnTo>
                  <a:pt x="350576" y="377049"/>
                </a:lnTo>
                <a:lnTo>
                  <a:pt x="396620" y="363474"/>
                </a:lnTo>
                <a:lnTo>
                  <a:pt x="435723" y="346043"/>
                </a:lnTo>
                <a:lnTo>
                  <a:pt x="480406" y="299751"/>
                </a:lnTo>
                <a:lnTo>
                  <a:pt x="485990" y="270890"/>
                </a:lnTo>
                <a:lnTo>
                  <a:pt x="483253" y="249219"/>
                </a:lnTo>
                <a:lnTo>
                  <a:pt x="475043" y="229917"/>
                </a:lnTo>
                <a:lnTo>
                  <a:pt x="461366" y="212973"/>
                </a:lnTo>
                <a:lnTo>
                  <a:pt x="442226" y="198374"/>
                </a:lnTo>
                <a:lnTo>
                  <a:pt x="418368" y="186632"/>
                </a:lnTo>
                <a:lnTo>
                  <a:pt x="396227" y="179959"/>
                </a:lnTo>
                <a:close/>
              </a:path>
              <a:path w="486409" h="394969">
                <a:moveTo>
                  <a:pt x="367522" y="11557"/>
                </a:moveTo>
                <a:lnTo>
                  <a:pt x="205790" y="11557"/>
                </a:lnTo>
                <a:lnTo>
                  <a:pt x="226152" y="13029"/>
                </a:lnTo>
                <a:lnTo>
                  <a:pt x="243460" y="17430"/>
                </a:lnTo>
                <a:lnTo>
                  <a:pt x="277370" y="47261"/>
                </a:lnTo>
                <a:lnTo>
                  <a:pt x="288251" y="91821"/>
                </a:lnTo>
                <a:lnTo>
                  <a:pt x="286518" y="109892"/>
                </a:lnTo>
                <a:lnTo>
                  <a:pt x="260515" y="151130"/>
                </a:lnTo>
                <a:lnTo>
                  <a:pt x="206197" y="170775"/>
                </a:lnTo>
                <a:lnTo>
                  <a:pt x="172512" y="172225"/>
                </a:lnTo>
                <a:lnTo>
                  <a:pt x="163185" y="172640"/>
                </a:lnTo>
                <a:lnTo>
                  <a:pt x="154453" y="173317"/>
                </a:lnTo>
                <a:lnTo>
                  <a:pt x="146316" y="174244"/>
                </a:lnTo>
                <a:lnTo>
                  <a:pt x="135851" y="175640"/>
                </a:lnTo>
                <a:lnTo>
                  <a:pt x="130619" y="178435"/>
                </a:lnTo>
                <a:lnTo>
                  <a:pt x="130619" y="184658"/>
                </a:lnTo>
                <a:lnTo>
                  <a:pt x="131965" y="186562"/>
                </a:lnTo>
                <a:lnTo>
                  <a:pt x="137312" y="189611"/>
                </a:lnTo>
                <a:lnTo>
                  <a:pt x="139865" y="190500"/>
                </a:lnTo>
                <a:lnTo>
                  <a:pt x="142303" y="190500"/>
                </a:lnTo>
                <a:lnTo>
                  <a:pt x="155617" y="186769"/>
                </a:lnTo>
                <a:lnTo>
                  <a:pt x="169303" y="183134"/>
                </a:lnTo>
                <a:lnTo>
                  <a:pt x="177099" y="181727"/>
                </a:lnTo>
                <a:lnTo>
                  <a:pt x="185170" y="180736"/>
                </a:lnTo>
                <a:lnTo>
                  <a:pt x="193515" y="180151"/>
                </a:lnTo>
                <a:lnTo>
                  <a:pt x="202133" y="179959"/>
                </a:lnTo>
                <a:lnTo>
                  <a:pt x="396227" y="179959"/>
                </a:lnTo>
                <a:lnTo>
                  <a:pt x="390591" y="178260"/>
                </a:lnTo>
                <a:lnTo>
                  <a:pt x="358894" y="173245"/>
                </a:lnTo>
                <a:lnTo>
                  <a:pt x="323278" y="171576"/>
                </a:lnTo>
                <a:lnTo>
                  <a:pt x="323278" y="167386"/>
                </a:lnTo>
                <a:lnTo>
                  <a:pt x="375177" y="159765"/>
                </a:lnTo>
                <a:lnTo>
                  <a:pt x="418503" y="144145"/>
                </a:lnTo>
                <a:lnTo>
                  <a:pt x="455104" y="105979"/>
                </a:lnTo>
                <a:lnTo>
                  <a:pt x="457542" y="89408"/>
                </a:lnTo>
                <a:lnTo>
                  <a:pt x="454008" y="67736"/>
                </a:lnTo>
                <a:lnTo>
                  <a:pt x="443406" y="49196"/>
                </a:lnTo>
                <a:lnTo>
                  <a:pt x="425733" y="33776"/>
                </a:lnTo>
                <a:lnTo>
                  <a:pt x="400989" y="21462"/>
                </a:lnTo>
                <a:lnTo>
                  <a:pt x="370414" y="12108"/>
                </a:lnTo>
                <a:lnTo>
                  <a:pt x="367522" y="11557"/>
                </a:lnTo>
                <a:close/>
              </a:path>
              <a:path w="486409" h="394969">
                <a:moveTo>
                  <a:pt x="251028" y="0"/>
                </a:moveTo>
                <a:lnTo>
                  <a:pt x="203781" y="2381"/>
                </a:lnTo>
                <a:lnTo>
                  <a:pt x="156895" y="9525"/>
                </a:lnTo>
                <a:lnTo>
                  <a:pt x="112926" y="22098"/>
                </a:lnTo>
                <a:lnTo>
                  <a:pt x="74434" y="41148"/>
                </a:lnTo>
                <a:lnTo>
                  <a:pt x="40907" y="75152"/>
                </a:lnTo>
                <a:lnTo>
                  <a:pt x="38671" y="86868"/>
                </a:lnTo>
                <a:lnTo>
                  <a:pt x="40085" y="98321"/>
                </a:lnTo>
                <a:lnTo>
                  <a:pt x="73430" y="132705"/>
                </a:lnTo>
                <a:lnTo>
                  <a:pt x="119672" y="141224"/>
                </a:lnTo>
                <a:lnTo>
                  <a:pt x="137757" y="140481"/>
                </a:lnTo>
                <a:lnTo>
                  <a:pt x="181343" y="129159"/>
                </a:lnTo>
                <a:lnTo>
                  <a:pt x="205054" y="94742"/>
                </a:lnTo>
                <a:lnTo>
                  <a:pt x="179060" y="60674"/>
                </a:lnTo>
                <a:lnTo>
                  <a:pt x="151663" y="55118"/>
                </a:lnTo>
                <a:lnTo>
                  <a:pt x="144005" y="52832"/>
                </a:lnTo>
                <a:lnTo>
                  <a:pt x="140106" y="49784"/>
                </a:lnTo>
                <a:lnTo>
                  <a:pt x="136220" y="46609"/>
                </a:lnTo>
                <a:lnTo>
                  <a:pt x="134277" y="42799"/>
                </a:lnTo>
                <a:lnTo>
                  <a:pt x="134277" y="38226"/>
                </a:lnTo>
                <a:lnTo>
                  <a:pt x="168912" y="15575"/>
                </a:lnTo>
                <a:lnTo>
                  <a:pt x="205790" y="11557"/>
                </a:lnTo>
                <a:lnTo>
                  <a:pt x="367522" y="11557"/>
                </a:lnTo>
                <a:lnTo>
                  <a:pt x="335229" y="5397"/>
                </a:lnTo>
                <a:lnTo>
                  <a:pt x="295433" y="1353"/>
                </a:lnTo>
                <a:lnTo>
                  <a:pt x="251028" y="0"/>
                </a:lnTo>
                <a:close/>
              </a:path>
            </a:pathLst>
          </a:custGeom>
          <a:solidFill>
            <a:srgbClr val="DA57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828344" y="1369186"/>
            <a:ext cx="446735" cy="288543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4091940" y="1228344"/>
            <a:ext cx="4390644" cy="1266443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4152900" y="1266825"/>
            <a:ext cx="190500" cy="1143000"/>
          </a:xfrm>
          <a:custGeom>
            <a:avLst/>
            <a:gdLst/>
            <a:ahLst/>
            <a:cxnLst/>
            <a:rect l="l" t="t" r="r" b="b"/>
            <a:pathLst>
              <a:path w="190500" h="1143000">
                <a:moveTo>
                  <a:pt x="190500" y="1143000"/>
                </a:moveTo>
                <a:lnTo>
                  <a:pt x="146837" y="1137965"/>
                </a:lnTo>
                <a:lnTo>
                  <a:pt x="106746" y="1123627"/>
                </a:lnTo>
                <a:lnTo>
                  <a:pt x="71374" y="1101132"/>
                </a:lnTo>
                <a:lnTo>
                  <a:pt x="41867" y="1071625"/>
                </a:lnTo>
                <a:lnTo>
                  <a:pt x="19372" y="1036253"/>
                </a:lnTo>
                <a:lnTo>
                  <a:pt x="5034" y="996162"/>
                </a:lnTo>
                <a:lnTo>
                  <a:pt x="0" y="952500"/>
                </a:lnTo>
                <a:lnTo>
                  <a:pt x="0" y="190500"/>
                </a:lnTo>
                <a:lnTo>
                  <a:pt x="5034" y="146837"/>
                </a:lnTo>
                <a:lnTo>
                  <a:pt x="19372" y="106746"/>
                </a:lnTo>
                <a:lnTo>
                  <a:pt x="41867" y="71374"/>
                </a:lnTo>
                <a:lnTo>
                  <a:pt x="71374" y="41867"/>
                </a:lnTo>
                <a:lnTo>
                  <a:pt x="106746" y="19372"/>
                </a:lnTo>
                <a:lnTo>
                  <a:pt x="146837" y="5034"/>
                </a:lnTo>
                <a:lnTo>
                  <a:pt x="190500" y="0"/>
                </a:lnTo>
              </a:path>
            </a:pathLst>
          </a:custGeom>
          <a:ln w="38100">
            <a:solidFill>
              <a:srgbClr val="DA57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8229600" y="1266825"/>
            <a:ext cx="190500" cy="1143000"/>
          </a:xfrm>
          <a:custGeom>
            <a:avLst/>
            <a:gdLst/>
            <a:ahLst/>
            <a:cxnLst/>
            <a:rect l="l" t="t" r="r" b="b"/>
            <a:pathLst>
              <a:path w="190500" h="1143000">
                <a:moveTo>
                  <a:pt x="0" y="0"/>
                </a:moveTo>
                <a:lnTo>
                  <a:pt x="43702" y="5034"/>
                </a:lnTo>
                <a:lnTo>
                  <a:pt x="83808" y="19372"/>
                </a:lnTo>
                <a:lnTo>
                  <a:pt x="119178" y="41867"/>
                </a:lnTo>
                <a:lnTo>
                  <a:pt x="148672" y="71374"/>
                </a:lnTo>
                <a:lnTo>
                  <a:pt x="171150" y="106746"/>
                </a:lnTo>
                <a:lnTo>
                  <a:pt x="185472" y="146837"/>
                </a:lnTo>
                <a:lnTo>
                  <a:pt x="190500" y="190500"/>
                </a:lnTo>
                <a:lnTo>
                  <a:pt x="190500" y="952500"/>
                </a:lnTo>
                <a:lnTo>
                  <a:pt x="185472" y="996162"/>
                </a:lnTo>
                <a:lnTo>
                  <a:pt x="171150" y="1036253"/>
                </a:lnTo>
                <a:lnTo>
                  <a:pt x="148672" y="1071625"/>
                </a:lnTo>
                <a:lnTo>
                  <a:pt x="119178" y="1101132"/>
                </a:lnTo>
                <a:lnTo>
                  <a:pt x="83808" y="1123627"/>
                </a:lnTo>
                <a:lnTo>
                  <a:pt x="43702" y="1137965"/>
                </a:lnTo>
                <a:lnTo>
                  <a:pt x="0" y="1143000"/>
                </a:lnTo>
              </a:path>
            </a:pathLst>
          </a:custGeom>
          <a:ln w="38100">
            <a:solidFill>
              <a:srgbClr val="DA57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1252727" y="2799588"/>
            <a:ext cx="2766060" cy="69494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1601724" y="2697479"/>
            <a:ext cx="2135124" cy="944880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1295400" y="2819400"/>
            <a:ext cx="2680970" cy="609600"/>
          </a:xfrm>
          <a:custGeom>
            <a:avLst/>
            <a:gdLst/>
            <a:ahLst/>
            <a:cxnLst/>
            <a:rect l="l" t="t" r="r" b="b"/>
            <a:pathLst>
              <a:path w="2680970" h="609600">
                <a:moveTo>
                  <a:pt x="0" y="609600"/>
                </a:moveTo>
                <a:lnTo>
                  <a:pt x="2680970" y="609600"/>
                </a:lnTo>
                <a:lnTo>
                  <a:pt x="2680970" y="0"/>
                </a:lnTo>
                <a:lnTo>
                  <a:pt x="0" y="0"/>
                </a:lnTo>
                <a:lnTo>
                  <a:pt x="0" y="609600"/>
                </a:lnTo>
                <a:close/>
              </a:path>
            </a:pathLst>
          </a:custGeom>
          <a:solidFill>
            <a:srgbClr val="9523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1642872" y="2715767"/>
            <a:ext cx="2052827" cy="588263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1938527" y="2990088"/>
            <a:ext cx="1394460" cy="588263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2973323" y="2990088"/>
            <a:ext cx="429768" cy="588263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1831848" y="2871851"/>
            <a:ext cx="1647825" cy="528447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670559" y="2737104"/>
            <a:ext cx="839724" cy="774191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647725" y="2714625"/>
            <a:ext cx="808075" cy="742950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647725" y="2714625"/>
            <a:ext cx="808355" cy="742950"/>
          </a:xfrm>
          <a:custGeom>
            <a:avLst/>
            <a:gdLst/>
            <a:ahLst/>
            <a:cxnLst/>
            <a:rect l="l" t="t" r="r" b="b"/>
            <a:pathLst>
              <a:path w="808355" h="742950">
                <a:moveTo>
                  <a:pt x="0" y="371475"/>
                </a:moveTo>
                <a:lnTo>
                  <a:pt x="3147" y="324888"/>
                </a:lnTo>
                <a:lnTo>
                  <a:pt x="12338" y="280026"/>
                </a:lnTo>
                <a:lnTo>
                  <a:pt x="27193" y="237236"/>
                </a:lnTo>
                <a:lnTo>
                  <a:pt x="47334" y="196867"/>
                </a:lnTo>
                <a:lnTo>
                  <a:pt x="72383" y="159267"/>
                </a:lnTo>
                <a:lnTo>
                  <a:pt x="101960" y="124785"/>
                </a:lnTo>
                <a:lnTo>
                  <a:pt x="135688" y="93770"/>
                </a:lnTo>
                <a:lnTo>
                  <a:pt x="173187" y="66570"/>
                </a:lnTo>
                <a:lnTo>
                  <a:pt x="214080" y="43534"/>
                </a:lnTo>
                <a:lnTo>
                  <a:pt x="257987" y="25011"/>
                </a:lnTo>
                <a:lnTo>
                  <a:pt x="304530" y="11348"/>
                </a:lnTo>
                <a:lnTo>
                  <a:pt x="353332" y="2895"/>
                </a:lnTo>
                <a:lnTo>
                  <a:pt x="404012" y="0"/>
                </a:lnTo>
                <a:lnTo>
                  <a:pt x="454683" y="2895"/>
                </a:lnTo>
                <a:lnTo>
                  <a:pt x="503480" y="11348"/>
                </a:lnTo>
                <a:lnTo>
                  <a:pt x="550023" y="25011"/>
                </a:lnTo>
                <a:lnTo>
                  <a:pt x="593933" y="43534"/>
                </a:lnTo>
                <a:lnTo>
                  <a:pt x="634831" y="66570"/>
                </a:lnTo>
                <a:lnTo>
                  <a:pt x="672338" y="93770"/>
                </a:lnTo>
                <a:lnTo>
                  <a:pt x="706075" y="124785"/>
                </a:lnTo>
                <a:lnTo>
                  <a:pt x="735661" y="159267"/>
                </a:lnTo>
                <a:lnTo>
                  <a:pt x="760719" y="196867"/>
                </a:lnTo>
                <a:lnTo>
                  <a:pt x="780868" y="237236"/>
                </a:lnTo>
                <a:lnTo>
                  <a:pt x="795730" y="280026"/>
                </a:lnTo>
                <a:lnTo>
                  <a:pt x="804926" y="324888"/>
                </a:lnTo>
                <a:lnTo>
                  <a:pt x="808075" y="371475"/>
                </a:lnTo>
                <a:lnTo>
                  <a:pt x="804926" y="418061"/>
                </a:lnTo>
                <a:lnTo>
                  <a:pt x="795730" y="462923"/>
                </a:lnTo>
                <a:lnTo>
                  <a:pt x="780868" y="505713"/>
                </a:lnTo>
                <a:lnTo>
                  <a:pt x="760719" y="546082"/>
                </a:lnTo>
                <a:lnTo>
                  <a:pt x="735661" y="583682"/>
                </a:lnTo>
                <a:lnTo>
                  <a:pt x="706075" y="618164"/>
                </a:lnTo>
                <a:lnTo>
                  <a:pt x="672338" y="649179"/>
                </a:lnTo>
                <a:lnTo>
                  <a:pt x="634831" y="676379"/>
                </a:lnTo>
                <a:lnTo>
                  <a:pt x="593933" y="699415"/>
                </a:lnTo>
                <a:lnTo>
                  <a:pt x="550023" y="717938"/>
                </a:lnTo>
                <a:lnTo>
                  <a:pt x="503480" y="731601"/>
                </a:lnTo>
                <a:lnTo>
                  <a:pt x="454683" y="740054"/>
                </a:lnTo>
                <a:lnTo>
                  <a:pt x="404012" y="742950"/>
                </a:lnTo>
                <a:lnTo>
                  <a:pt x="353332" y="740054"/>
                </a:lnTo>
                <a:lnTo>
                  <a:pt x="304530" y="731601"/>
                </a:lnTo>
                <a:lnTo>
                  <a:pt x="257987" y="717938"/>
                </a:lnTo>
                <a:lnTo>
                  <a:pt x="214080" y="699415"/>
                </a:lnTo>
                <a:lnTo>
                  <a:pt x="173187" y="676379"/>
                </a:lnTo>
                <a:lnTo>
                  <a:pt x="135688" y="649179"/>
                </a:lnTo>
                <a:lnTo>
                  <a:pt x="101960" y="618164"/>
                </a:lnTo>
                <a:lnTo>
                  <a:pt x="72383" y="583682"/>
                </a:lnTo>
                <a:lnTo>
                  <a:pt x="47334" y="546082"/>
                </a:lnTo>
                <a:lnTo>
                  <a:pt x="27193" y="505713"/>
                </a:lnTo>
                <a:lnTo>
                  <a:pt x="12338" y="462923"/>
                </a:lnTo>
                <a:lnTo>
                  <a:pt x="3147" y="418061"/>
                </a:lnTo>
                <a:lnTo>
                  <a:pt x="0" y="371475"/>
                </a:lnTo>
                <a:close/>
              </a:path>
            </a:pathLst>
          </a:custGeom>
          <a:ln w="28575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808139" y="2889376"/>
            <a:ext cx="486409" cy="394970"/>
          </a:xfrm>
          <a:custGeom>
            <a:avLst/>
            <a:gdLst/>
            <a:ahLst/>
            <a:cxnLst/>
            <a:rect l="l" t="t" r="r" b="b"/>
            <a:pathLst>
              <a:path w="486409" h="394970">
                <a:moveTo>
                  <a:pt x="403250" y="310514"/>
                </a:moveTo>
                <a:lnTo>
                  <a:pt x="237045" y="310514"/>
                </a:lnTo>
                <a:lnTo>
                  <a:pt x="235635" y="350900"/>
                </a:lnTo>
                <a:lnTo>
                  <a:pt x="234214" y="358828"/>
                </a:lnTo>
                <a:lnTo>
                  <a:pt x="198120" y="383413"/>
                </a:lnTo>
                <a:lnTo>
                  <a:pt x="163055" y="385825"/>
                </a:lnTo>
                <a:lnTo>
                  <a:pt x="150787" y="385825"/>
                </a:lnTo>
                <a:lnTo>
                  <a:pt x="150787" y="394462"/>
                </a:lnTo>
                <a:lnTo>
                  <a:pt x="483196" y="394462"/>
                </a:lnTo>
                <a:lnTo>
                  <a:pt x="483196" y="385825"/>
                </a:lnTo>
                <a:lnTo>
                  <a:pt x="477608" y="385445"/>
                </a:lnTo>
                <a:lnTo>
                  <a:pt x="470750" y="385190"/>
                </a:lnTo>
                <a:lnTo>
                  <a:pt x="462876" y="385063"/>
                </a:lnTo>
                <a:lnTo>
                  <a:pt x="456775" y="384877"/>
                </a:lnTo>
                <a:lnTo>
                  <a:pt x="414820" y="375920"/>
                </a:lnTo>
                <a:lnTo>
                  <a:pt x="403250" y="337947"/>
                </a:lnTo>
                <a:lnTo>
                  <a:pt x="403250" y="310514"/>
                </a:lnTo>
                <a:close/>
              </a:path>
              <a:path w="486409" h="394970">
                <a:moveTo>
                  <a:pt x="403250" y="0"/>
                </a:moveTo>
                <a:lnTo>
                  <a:pt x="351358" y="0"/>
                </a:lnTo>
                <a:lnTo>
                  <a:pt x="326376" y="23977"/>
                </a:lnTo>
                <a:lnTo>
                  <a:pt x="299113" y="49609"/>
                </a:lnTo>
                <a:lnTo>
                  <a:pt x="269569" y="76884"/>
                </a:lnTo>
                <a:lnTo>
                  <a:pt x="237743" y="105790"/>
                </a:lnTo>
                <a:lnTo>
                  <a:pt x="205223" y="134818"/>
                </a:lnTo>
                <a:lnTo>
                  <a:pt x="173577" y="162464"/>
                </a:lnTo>
                <a:lnTo>
                  <a:pt x="142807" y="188729"/>
                </a:lnTo>
                <a:lnTo>
                  <a:pt x="112915" y="213613"/>
                </a:lnTo>
                <a:lnTo>
                  <a:pt x="55229" y="259270"/>
                </a:lnTo>
                <a:lnTo>
                  <a:pt x="0" y="299212"/>
                </a:lnTo>
                <a:lnTo>
                  <a:pt x="0" y="310514"/>
                </a:lnTo>
                <a:lnTo>
                  <a:pt x="485990" y="310514"/>
                </a:lnTo>
                <a:lnTo>
                  <a:pt x="485990" y="287400"/>
                </a:lnTo>
                <a:lnTo>
                  <a:pt x="124828" y="287400"/>
                </a:lnTo>
                <a:lnTo>
                  <a:pt x="37871" y="286893"/>
                </a:lnTo>
                <a:lnTo>
                  <a:pt x="79600" y="256778"/>
                </a:lnTo>
                <a:lnTo>
                  <a:pt x="120624" y="224662"/>
                </a:lnTo>
                <a:lnTo>
                  <a:pt x="158581" y="193246"/>
                </a:lnTo>
                <a:lnTo>
                  <a:pt x="191109" y="164973"/>
                </a:lnTo>
                <a:lnTo>
                  <a:pt x="228123" y="132147"/>
                </a:lnTo>
                <a:lnTo>
                  <a:pt x="237045" y="124333"/>
                </a:lnTo>
                <a:lnTo>
                  <a:pt x="403250" y="124333"/>
                </a:lnTo>
                <a:lnTo>
                  <a:pt x="403250" y="0"/>
                </a:lnTo>
                <a:close/>
              </a:path>
              <a:path w="486409" h="394970">
                <a:moveTo>
                  <a:pt x="403250" y="124333"/>
                </a:moveTo>
                <a:lnTo>
                  <a:pt x="237045" y="124333"/>
                </a:lnTo>
                <a:lnTo>
                  <a:pt x="236403" y="178710"/>
                </a:lnTo>
                <a:lnTo>
                  <a:pt x="236346" y="287400"/>
                </a:lnTo>
                <a:lnTo>
                  <a:pt x="403250" y="287400"/>
                </a:lnTo>
                <a:lnTo>
                  <a:pt x="403250" y="124333"/>
                </a:lnTo>
                <a:close/>
              </a:path>
            </a:pathLst>
          </a:custGeom>
          <a:solidFill>
            <a:srgbClr val="DA57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828344" y="2740786"/>
            <a:ext cx="446735" cy="288543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4091940" y="2599944"/>
            <a:ext cx="4390644" cy="1266443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4152900" y="2638425"/>
            <a:ext cx="190500" cy="1143000"/>
          </a:xfrm>
          <a:custGeom>
            <a:avLst/>
            <a:gdLst/>
            <a:ahLst/>
            <a:cxnLst/>
            <a:rect l="l" t="t" r="r" b="b"/>
            <a:pathLst>
              <a:path w="190500" h="1143000">
                <a:moveTo>
                  <a:pt x="190500" y="1143000"/>
                </a:moveTo>
                <a:lnTo>
                  <a:pt x="146837" y="1137965"/>
                </a:lnTo>
                <a:lnTo>
                  <a:pt x="106746" y="1123627"/>
                </a:lnTo>
                <a:lnTo>
                  <a:pt x="71374" y="1101132"/>
                </a:lnTo>
                <a:lnTo>
                  <a:pt x="41867" y="1071625"/>
                </a:lnTo>
                <a:lnTo>
                  <a:pt x="19372" y="1036253"/>
                </a:lnTo>
                <a:lnTo>
                  <a:pt x="5034" y="996162"/>
                </a:lnTo>
                <a:lnTo>
                  <a:pt x="0" y="952500"/>
                </a:lnTo>
                <a:lnTo>
                  <a:pt x="0" y="190500"/>
                </a:lnTo>
                <a:lnTo>
                  <a:pt x="5034" y="146837"/>
                </a:lnTo>
                <a:lnTo>
                  <a:pt x="19372" y="106746"/>
                </a:lnTo>
                <a:lnTo>
                  <a:pt x="41867" y="71374"/>
                </a:lnTo>
                <a:lnTo>
                  <a:pt x="71374" y="41867"/>
                </a:lnTo>
                <a:lnTo>
                  <a:pt x="106746" y="19372"/>
                </a:lnTo>
                <a:lnTo>
                  <a:pt x="146837" y="5034"/>
                </a:lnTo>
                <a:lnTo>
                  <a:pt x="190500" y="0"/>
                </a:lnTo>
              </a:path>
            </a:pathLst>
          </a:custGeom>
          <a:ln w="38100">
            <a:solidFill>
              <a:srgbClr val="DA57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8229600" y="2638425"/>
            <a:ext cx="190500" cy="1143000"/>
          </a:xfrm>
          <a:custGeom>
            <a:avLst/>
            <a:gdLst/>
            <a:ahLst/>
            <a:cxnLst/>
            <a:rect l="l" t="t" r="r" b="b"/>
            <a:pathLst>
              <a:path w="190500" h="1143000">
                <a:moveTo>
                  <a:pt x="0" y="0"/>
                </a:moveTo>
                <a:lnTo>
                  <a:pt x="43702" y="5034"/>
                </a:lnTo>
                <a:lnTo>
                  <a:pt x="83808" y="19372"/>
                </a:lnTo>
                <a:lnTo>
                  <a:pt x="119178" y="41867"/>
                </a:lnTo>
                <a:lnTo>
                  <a:pt x="148672" y="71374"/>
                </a:lnTo>
                <a:lnTo>
                  <a:pt x="171150" y="106746"/>
                </a:lnTo>
                <a:lnTo>
                  <a:pt x="185472" y="146837"/>
                </a:lnTo>
                <a:lnTo>
                  <a:pt x="190500" y="190500"/>
                </a:lnTo>
                <a:lnTo>
                  <a:pt x="190500" y="952500"/>
                </a:lnTo>
                <a:lnTo>
                  <a:pt x="185472" y="996162"/>
                </a:lnTo>
                <a:lnTo>
                  <a:pt x="171150" y="1036253"/>
                </a:lnTo>
                <a:lnTo>
                  <a:pt x="148672" y="1071625"/>
                </a:lnTo>
                <a:lnTo>
                  <a:pt x="119178" y="1101132"/>
                </a:lnTo>
                <a:lnTo>
                  <a:pt x="83808" y="1123627"/>
                </a:lnTo>
                <a:lnTo>
                  <a:pt x="43702" y="1137965"/>
                </a:lnTo>
                <a:lnTo>
                  <a:pt x="0" y="1143000"/>
                </a:lnTo>
              </a:path>
            </a:pathLst>
          </a:custGeom>
          <a:ln w="38100">
            <a:solidFill>
              <a:srgbClr val="DA57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 txBox="1"/>
          <p:nvPr/>
        </p:nvSpPr>
        <p:spPr>
          <a:xfrm>
            <a:off x="4343400" y="1343025"/>
            <a:ext cx="3959860" cy="22205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Liberation Sans Narrow"/>
                <a:cs typeface="Liberation Sans Narrow"/>
              </a:rPr>
              <a:t>Consiste en fijar un precio para el producto con  un importe </a:t>
            </a:r>
            <a:r>
              <a:rPr sz="1800" spc="-10" dirty="0">
                <a:latin typeface="Liberation Sans Narrow"/>
                <a:cs typeface="Liberation Sans Narrow"/>
              </a:rPr>
              <a:t>alto </a:t>
            </a:r>
            <a:r>
              <a:rPr sz="1800" spc="-5" dirty="0">
                <a:latin typeface="Liberation Sans Narrow"/>
                <a:cs typeface="Liberation Sans Narrow"/>
              </a:rPr>
              <a:t>con la </a:t>
            </a:r>
            <a:r>
              <a:rPr sz="1800" spc="-10" dirty="0">
                <a:latin typeface="Liberation Sans Narrow"/>
                <a:cs typeface="Liberation Sans Narrow"/>
              </a:rPr>
              <a:t>finalidad </a:t>
            </a:r>
            <a:r>
              <a:rPr sz="1800" spc="-5" dirty="0">
                <a:latin typeface="Liberation Sans Narrow"/>
                <a:cs typeface="Liberation Sans Narrow"/>
              </a:rPr>
              <a:t>de </a:t>
            </a:r>
            <a:r>
              <a:rPr sz="1800" spc="-10" dirty="0">
                <a:latin typeface="Liberation Sans Narrow"/>
                <a:cs typeface="Liberation Sans Narrow"/>
              </a:rPr>
              <a:t>denotar  </a:t>
            </a:r>
            <a:r>
              <a:rPr sz="1800" spc="-5" dirty="0">
                <a:latin typeface="Liberation Sans Narrow"/>
                <a:cs typeface="Liberation Sans Narrow"/>
              </a:rPr>
              <a:t>prestigio, exclusividad </a:t>
            </a:r>
            <a:r>
              <a:rPr sz="1800" dirty="0">
                <a:latin typeface="Liberation Sans Narrow"/>
                <a:cs typeface="Liberation Sans Narrow"/>
              </a:rPr>
              <a:t>y</a:t>
            </a:r>
            <a:r>
              <a:rPr sz="1800" spc="25" dirty="0">
                <a:latin typeface="Liberation Sans Narrow"/>
                <a:cs typeface="Liberation Sans Narrow"/>
              </a:rPr>
              <a:t> </a:t>
            </a:r>
            <a:r>
              <a:rPr sz="1800" spc="-10" dirty="0" err="1">
                <a:latin typeface="Liberation Sans Narrow"/>
                <a:cs typeface="Liberation Sans Narrow"/>
              </a:rPr>
              <a:t>calidad</a:t>
            </a:r>
            <a:endParaRPr sz="20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750" dirty="0">
              <a:latin typeface="Times New Roman"/>
              <a:cs typeface="Times New Roman"/>
            </a:endParaRPr>
          </a:p>
          <a:p>
            <a:pPr marL="27940" marR="18415" indent="-635" algn="ctr">
              <a:lnSpc>
                <a:spcPct val="100000"/>
              </a:lnSpc>
              <a:spcBef>
                <a:spcPts val="5"/>
              </a:spcBef>
            </a:pPr>
            <a:r>
              <a:rPr sz="1800" dirty="0">
                <a:latin typeface="Liberation Sans Narrow"/>
                <a:cs typeface="Liberation Sans Narrow"/>
              </a:rPr>
              <a:t>Se </a:t>
            </a:r>
            <a:r>
              <a:rPr sz="1800" spc="-5" dirty="0">
                <a:latin typeface="Liberation Sans Narrow"/>
                <a:cs typeface="Liberation Sans Narrow"/>
              </a:rPr>
              <a:t>trata de </a:t>
            </a:r>
            <a:r>
              <a:rPr sz="1800" spc="-10" dirty="0">
                <a:latin typeface="Liberation Sans Narrow"/>
                <a:cs typeface="Liberation Sans Narrow"/>
              </a:rPr>
              <a:t>intentar </a:t>
            </a:r>
            <a:r>
              <a:rPr sz="1800" spc="-5" dirty="0">
                <a:latin typeface="Liberation Sans Narrow"/>
                <a:cs typeface="Liberation Sans Narrow"/>
              </a:rPr>
              <a:t>calcular </a:t>
            </a:r>
            <a:r>
              <a:rPr sz="1800" dirty="0">
                <a:latin typeface="Liberation Sans Narrow"/>
                <a:cs typeface="Liberation Sans Narrow"/>
              </a:rPr>
              <a:t>o </a:t>
            </a:r>
            <a:r>
              <a:rPr sz="1800" spc="-5" dirty="0">
                <a:latin typeface="Liberation Sans Narrow"/>
                <a:cs typeface="Liberation Sans Narrow"/>
              </a:rPr>
              <a:t>estimar el valor  que percibe el </a:t>
            </a:r>
            <a:r>
              <a:rPr sz="1800" spc="-10" dirty="0">
                <a:latin typeface="Liberation Sans Narrow"/>
                <a:cs typeface="Liberation Sans Narrow"/>
              </a:rPr>
              <a:t>consumidor </a:t>
            </a:r>
            <a:r>
              <a:rPr sz="1800" spc="-5" dirty="0">
                <a:latin typeface="Liberation Sans Narrow"/>
                <a:cs typeface="Liberation Sans Narrow"/>
              </a:rPr>
              <a:t>del producto </a:t>
            </a:r>
            <a:r>
              <a:rPr sz="1800" dirty="0">
                <a:latin typeface="Liberation Sans Narrow"/>
                <a:cs typeface="Liberation Sans Narrow"/>
              </a:rPr>
              <a:t>o </a:t>
            </a:r>
            <a:r>
              <a:rPr sz="1800" spc="-5" dirty="0">
                <a:latin typeface="Liberation Sans Narrow"/>
                <a:cs typeface="Liberation Sans Narrow"/>
              </a:rPr>
              <a:t>de la  </a:t>
            </a:r>
            <a:r>
              <a:rPr sz="1800" spc="-10" dirty="0">
                <a:latin typeface="Liberation Sans Narrow"/>
                <a:cs typeface="Liberation Sans Narrow"/>
              </a:rPr>
              <a:t>oferta </a:t>
            </a:r>
            <a:r>
              <a:rPr sz="1800" spc="-5" dirty="0">
                <a:latin typeface="Liberation Sans Narrow"/>
                <a:cs typeface="Liberation Sans Narrow"/>
              </a:rPr>
              <a:t>de la</a:t>
            </a:r>
            <a:r>
              <a:rPr sz="1800" spc="40" dirty="0">
                <a:latin typeface="Liberation Sans Narrow"/>
                <a:cs typeface="Liberation Sans Narrow"/>
              </a:rPr>
              <a:t> </a:t>
            </a:r>
            <a:r>
              <a:rPr sz="1800" spc="-10" dirty="0">
                <a:latin typeface="Liberation Sans Narrow"/>
                <a:cs typeface="Liberation Sans Narrow"/>
              </a:rPr>
              <a:t>empresa.</a:t>
            </a:r>
            <a:endParaRPr sz="1800" dirty="0">
              <a:latin typeface="Liberation Sans Narrow"/>
              <a:cs typeface="Liberation Sans Narrow"/>
            </a:endParaRPr>
          </a:p>
        </p:txBody>
      </p:sp>
      <p:sp>
        <p:nvSpPr>
          <p:cNvPr id="34" name="object 34"/>
          <p:cNvSpPr/>
          <p:nvPr/>
        </p:nvSpPr>
        <p:spPr>
          <a:xfrm>
            <a:off x="4419600" y="3200425"/>
            <a:ext cx="2819400" cy="3122803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5940" y="298526"/>
            <a:ext cx="8029575" cy="10020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spc="-90" dirty="0"/>
              <a:t>Estrategia</a:t>
            </a:r>
            <a:r>
              <a:rPr spc="-265" dirty="0"/>
              <a:t> </a:t>
            </a:r>
            <a:r>
              <a:rPr spc="185" dirty="0"/>
              <a:t>de</a:t>
            </a:r>
            <a:r>
              <a:rPr spc="-270" dirty="0"/>
              <a:t> </a:t>
            </a:r>
            <a:r>
              <a:rPr spc="-25" dirty="0"/>
              <a:t>precios</a:t>
            </a:r>
            <a:r>
              <a:rPr spc="-265" dirty="0"/>
              <a:t> </a:t>
            </a:r>
            <a:r>
              <a:rPr spc="185" dirty="0"/>
              <a:t>de</a:t>
            </a:r>
            <a:r>
              <a:rPr spc="-270" dirty="0"/>
              <a:t> </a:t>
            </a:r>
            <a:r>
              <a:rPr spc="-35" dirty="0"/>
              <a:t>lanzamiento</a:t>
            </a:r>
            <a:r>
              <a:rPr spc="-250" dirty="0"/>
              <a:t> </a:t>
            </a:r>
            <a:r>
              <a:rPr spc="185" dirty="0"/>
              <a:t>de  </a:t>
            </a:r>
            <a:r>
              <a:rPr spc="50" dirty="0"/>
              <a:t>producto</a:t>
            </a:r>
          </a:p>
        </p:txBody>
      </p:sp>
      <p:sp>
        <p:nvSpPr>
          <p:cNvPr id="3" name="object 3"/>
          <p:cNvSpPr/>
          <p:nvPr/>
        </p:nvSpPr>
        <p:spPr>
          <a:xfrm>
            <a:off x="1214627" y="1685544"/>
            <a:ext cx="2766060" cy="69494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653539" y="1720595"/>
            <a:ext cx="1956815" cy="67056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257274" y="1774951"/>
            <a:ext cx="2680970" cy="539624"/>
          </a:xfrm>
          <a:custGeom>
            <a:avLst/>
            <a:gdLst/>
            <a:ahLst/>
            <a:cxnLst/>
            <a:rect l="l" t="t" r="r" b="b"/>
            <a:pathLst>
              <a:path w="2680970" h="609600">
                <a:moveTo>
                  <a:pt x="0" y="609600"/>
                </a:moveTo>
                <a:lnTo>
                  <a:pt x="2680970" y="609600"/>
                </a:lnTo>
                <a:lnTo>
                  <a:pt x="2680970" y="0"/>
                </a:lnTo>
                <a:lnTo>
                  <a:pt x="0" y="0"/>
                </a:lnTo>
                <a:lnTo>
                  <a:pt x="0" y="609600"/>
                </a:lnTo>
                <a:close/>
              </a:path>
            </a:pathLst>
          </a:custGeom>
          <a:solidFill>
            <a:srgbClr val="952300"/>
          </a:solidFill>
        </p:spPr>
        <p:txBody>
          <a:bodyPr wrap="square" lIns="0" tIns="0" rIns="0" bIns="0" rtlCol="0"/>
          <a:lstStyle/>
          <a:p>
            <a:pPr algn="ctr"/>
            <a:r>
              <a:rPr lang="es-PA" sz="2800" dirty="0" err="1">
                <a:solidFill>
                  <a:schemeClr val="bg2"/>
                </a:solidFill>
              </a:rPr>
              <a:t>Skimming</a:t>
            </a:r>
            <a:endParaRPr sz="2800" dirty="0">
              <a:solidFill>
                <a:schemeClr val="bg2"/>
              </a:solidFill>
            </a:endParaRPr>
          </a:p>
        </p:txBody>
      </p:sp>
      <p:sp>
        <p:nvSpPr>
          <p:cNvPr id="7" name="object 7"/>
          <p:cNvSpPr/>
          <p:nvPr/>
        </p:nvSpPr>
        <p:spPr>
          <a:xfrm>
            <a:off x="3139439" y="1738883"/>
            <a:ext cx="429767" cy="588263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632459" y="1623060"/>
            <a:ext cx="839724" cy="774191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609600" y="1600200"/>
            <a:ext cx="807974" cy="74295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609600" y="1600200"/>
            <a:ext cx="808355" cy="742950"/>
          </a:xfrm>
          <a:custGeom>
            <a:avLst/>
            <a:gdLst/>
            <a:ahLst/>
            <a:cxnLst/>
            <a:rect l="l" t="t" r="r" b="b"/>
            <a:pathLst>
              <a:path w="808355" h="742950">
                <a:moveTo>
                  <a:pt x="0" y="371475"/>
                </a:moveTo>
                <a:lnTo>
                  <a:pt x="3147" y="324888"/>
                </a:lnTo>
                <a:lnTo>
                  <a:pt x="12339" y="280026"/>
                </a:lnTo>
                <a:lnTo>
                  <a:pt x="27195" y="237236"/>
                </a:lnTo>
                <a:lnTo>
                  <a:pt x="47337" y="196867"/>
                </a:lnTo>
                <a:lnTo>
                  <a:pt x="72386" y="159267"/>
                </a:lnTo>
                <a:lnTo>
                  <a:pt x="101964" y="124785"/>
                </a:lnTo>
                <a:lnTo>
                  <a:pt x="135693" y="93770"/>
                </a:lnTo>
                <a:lnTo>
                  <a:pt x="173192" y="66570"/>
                </a:lnTo>
                <a:lnTo>
                  <a:pt x="214085" y="43534"/>
                </a:lnTo>
                <a:lnTo>
                  <a:pt x="257992" y="25011"/>
                </a:lnTo>
                <a:lnTo>
                  <a:pt x="304535" y="11348"/>
                </a:lnTo>
                <a:lnTo>
                  <a:pt x="353334" y="2895"/>
                </a:lnTo>
                <a:lnTo>
                  <a:pt x="404012" y="0"/>
                </a:lnTo>
                <a:lnTo>
                  <a:pt x="454691" y="2895"/>
                </a:lnTo>
                <a:lnTo>
                  <a:pt x="503490" y="11348"/>
                </a:lnTo>
                <a:lnTo>
                  <a:pt x="550030" y="25011"/>
                </a:lnTo>
                <a:lnTo>
                  <a:pt x="593933" y="43534"/>
                </a:lnTo>
                <a:lnTo>
                  <a:pt x="634820" y="66570"/>
                </a:lnTo>
                <a:lnTo>
                  <a:pt x="672314" y="93770"/>
                </a:lnTo>
                <a:lnTo>
                  <a:pt x="706036" y="124785"/>
                </a:lnTo>
                <a:lnTo>
                  <a:pt x="735607" y="159267"/>
                </a:lnTo>
                <a:lnTo>
                  <a:pt x="760650" y="196867"/>
                </a:lnTo>
                <a:lnTo>
                  <a:pt x="780787" y="237236"/>
                </a:lnTo>
                <a:lnTo>
                  <a:pt x="795638" y="280026"/>
                </a:lnTo>
                <a:lnTo>
                  <a:pt x="804827" y="324888"/>
                </a:lnTo>
                <a:lnTo>
                  <a:pt x="807974" y="371475"/>
                </a:lnTo>
                <a:lnTo>
                  <a:pt x="804827" y="418061"/>
                </a:lnTo>
                <a:lnTo>
                  <a:pt x="795638" y="462923"/>
                </a:lnTo>
                <a:lnTo>
                  <a:pt x="780787" y="505713"/>
                </a:lnTo>
                <a:lnTo>
                  <a:pt x="760650" y="546082"/>
                </a:lnTo>
                <a:lnTo>
                  <a:pt x="735607" y="583682"/>
                </a:lnTo>
                <a:lnTo>
                  <a:pt x="706036" y="618164"/>
                </a:lnTo>
                <a:lnTo>
                  <a:pt x="672314" y="649179"/>
                </a:lnTo>
                <a:lnTo>
                  <a:pt x="634820" y="676379"/>
                </a:lnTo>
                <a:lnTo>
                  <a:pt x="593933" y="699415"/>
                </a:lnTo>
                <a:lnTo>
                  <a:pt x="550030" y="717938"/>
                </a:lnTo>
                <a:lnTo>
                  <a:pt x="503490" y="731601"/>
                </a:lnTo>
                <a:lnTo>
                  <a:pt x="454691" y="740054"/>
                </a:lnTo>
                <a:lnTo>
                  <a:pt x="404012" y="742950"/>
                </a:lnTo>
                <a:lnTo>
                  <a:pt x="353334" y="740054"/>
                </a:lnTo>
                <a:lnTo>
                  <a:pt x="304535" y="731601"/>
                </a:lnTo>
                <a:lnTo>
                  <a:pt x="257992" y="717938"/>
                </a:lnTo>
                <a:lnTo>
                  <a:pt x="214085" y="699415"/>
                </a:lnTo>
                <a:lnTo>
                  <a:pt x="173192" y="676379"/>
                </a:lnTo>
                <a:lnTo>
                  <a:pt x="135693" y="649179"/>
                </a:lnTo>
                <a:lnTo>
                  <a:pt x="101964" y="618164"/>
                </a:lnTo>
                <a:lnTo>
                  <a:pt x="72386" y="583682"/>
                </a:lnTo>
                <a:lnTo>
                  <a:pt x="47337" y="546082"/>
                </a:lnTo>
                <a:lnTo>
                  <a:pt x="27195" y="505713"/>
                </a:lnTo>
                <a:lnTo>
                  <a:pt x="12339" y="462923"/>
                </a:lnTo>
                <a:lnTo>
                  <a:pt x="3147" y="418061"/>
                </a:lnTo>
                <a:lnTo>
                  <a:pt x="0" y="371475"/>
                </a:lnTo>
                <a:close/>
              </a:path>
            </a:pathLst>
          </a:custGeom>
          <a:ln w="28575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770013" y="1774951"/>
            <a:ext cx="486409" cy="394970"/>
          </a:xfrm>
          <a:custGeom>
            <a:avLst/>
            <a:gdLst/>
            <a:ahLst/>
            <a:cxnLst/>
            <a:rect l="l" t="t" r="r" b="b"/>
            <a:pathLst>
              <a:path w="486409" h="394969">
                <a:moveTo>
                  <a:pt x="376567" y="0"/>
                </a:moveTo>
                <a:lnTo>
                  <a:pt x="0" y="0"/>
                </a:lnTo>
                <a:lnTo>
                  <a:pt x="0" y="8762"/>
                </a:lnTo>
                <a:lnTo>
                  <a:pt x="33146" y="10033"/>
                </a:lnTo>
                <a:lnTo>
                  <a:pt x="56111" y="11096"/>
                </a:lnTo>
                <a:lnTo>
                  <a:pt x="98659" y="15684"/>
                </a:lnTo>
                <a:lnTo>
                  <a:pt x="127533" y="46609"/>
                </a:lnTo>
                <a:lnTo>
                  <a:pt x="129540" y="71500"/>
                </a:lnTo>
                <a:lnTo>
                  <a:pt x="129447" y="326898"/>
                </a:lnTo>
                <a:lnTo>
                  <a:pt x="122388" y="365331"/>
                </a:lnTo>
                <a:lnTo>
                  <a:pt x="86611" y="382152"/>
                </a:lnTo>
                <a:lnTo>
                  <a:pt x="34645" y="385572"/>
                </a:lnTo>
                <a:lnTo>
                  <a:pt x="19418" y="385825"/>
                </a:lnTo>
                <a:lnTo>
                  <a:pt x="12052" y="385825"/>
                </a:lnTo>
                <a:lnTo>
                  <a:pt x="12052" y="394462"/>
                </a:lnTo>
                <a:lnTo>
                  <a:pt x="486016" y="394462"/>
                </a:lnTo>
                <a:lnTo>
                  <a:pt x="486016" y="385825"/>
                </a:lnTo>
                <a:lnTo>
                  <a:pt x="449267" y="384823"/>
                </a:lnTo>
                <a:lnTo>
                  <a:pt x="441455" y="384476"/>
                </a:lnTo>
                <a:lnTo>
                  <a:pt x="399372" y="378626"/>
                </a:lnTo>
                <a:lnTo>
                  <a:pt x="376567" y="326898"/>
                </a:lnTo>
                <a:lnTo>
                  <a:pt x="376567" y="0"/>
                </a:lnTo>
                <a:close/>
              </a:path>
            </a:pathLst>
          </a:custGeom>
          <a:solidFill>
            <a:srgbClr val="DA57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790219" y="1626361"/>
            <a:ext cx="446798" cy="288543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4053840" y="1485900"/>
            <a:ext cx="4389120" cy="1065276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4114800" y="1524000"/>
            <a:ext cx="157480" cy="942975"/>
          </a:xfrm>
          <a:custGeom>
            <a:avLst/>
            <a:gdLst/>
            <a:ahLst/>
            <a:cxnLst/>
            <a:rect l="l" t="t" r="r" b="b"/>
            <a:pathLst>
              <a:path w="157479" h="942975">
                <a:moveTo>
                  <a:pt x="157225" y="942975"/>
                </a:moveTo>
                <a:lnTo>
                  <a:pt x="107517" y="934963"/>
                </a:lnTo>
                <a:lnTo>
                  <a:pt x="64355" y="912657"/>
                </a:lnTo>
                <a:lnTo>
                  <a:pt x="30325" y="878646"/>
                </a:lnTo>
                <a:lnTo>
                  <a:pt x="8012" y="835522"/>
                </a:lnTo>
                <a:lnTo>
                  <a:pt x="0" y="785876"/>
                </a:lnTo>
                <a:lnTo>
                  <a:pt x="0" y="157225"/>
                </a:lnTo>
                <a:lnTo>
                  <a:pt x="8012" y="107517"/>
                </a:lnTo>
                <a:lnTo>
                  <a:pt x="30325" y="64355"/>
                </a:lnTo>
                <a:lnTo>
                  <a:pt x="64355" y="30325"/>
                </a:lnTo>
                <a:lnTo>
                  <a:pt x="107517" y="8012"/>
                </a:lnTo>
                <a:lnTo>
                  <a:pt x="157225" y="0"/>
                </a:lnTo>
              </a:path>
            </a:pathLst>
          </a:custGeom>
          <a:ln w="38099">
            <a:solidFill>
              <a:srgbClr val="DA57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8224773" y="1524000"/>
            <a:ext cx="157480" cy="942975"/>
          </a:xfrm>
          <a:custGeom>
            <a:avLst/>
            <a:gdLst/>
            <a:ahLst/>
            <a:cxnLst/>
            <a:rect l="l" t="t" r="r" b="b"/>
            <a:pathLst>
              <a:path w="157479" h="942975">
                <a:moveTo>
                  <a:pt x="0" y="0"/>
                </a:moveTo>
                <a:lnTo>
                  <a:pt x="49708" y="8012"/>
                </a:lnTo>
                <a:lnTo>
                  <a:pt x="92870" y="30325"/>
                </a:lnTo>
                <a:lnTo>
                  <a:pt x="126900" y="64355"/>
                </a:lnTo>
                <a:lnTo>
                  <a:pt x="149213" y="107517"/>
                </a:lnTo>
                <a:lnTo>
                  <a:pt x="157225" y="157225"/>
                </a:lnTo>
                <a:lnTo>
                  <a:pt x="157225" y="785876"/>
                </a:lnTo>
                <a:lnTo>
                  <a:pt x="149213" y="835522"/>
                </a:lnTo>
                <a:lnTo>
                  <a:pt x="126900" y="878646"/>
                </a:lnTo>
                <a:lnTo>
                  <a:pt x="92870" y="912657"/>
                </a:lnTo>
                <a:lnTo>
                  <a:pt x="49708" y="934963"/>
                </a:lnTo>
                <a:lnTo>
                  <a:pt x="0" y="942975"/>
                </a:lnTo>
              </a:path>
            </a:pathLst>
          </a:custGeom>
          <a:ln w="38099">
            <a:solidFill>
              <a:srgbClr val="DA57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1214627" y="2904744"/>
            <a:ext cx="2766060" cy="69494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1513332" y="2939795"/>
            <a:ext cx="2238756" cy="670559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1257274" y="2924175"/>
            <a:ext cx="2680970" cy="609600"/>
          </a:xfrm>
          <a:custGeom>
            <a:avLst/>
            <a:gdLst/>
            <a:ahLst/>
            <a:cxnLst/>
            <a:rect l="l" t="t" r="r" b="b"/>
            <a:pathLst>
              <a:path w="2680970" h="609600">
                <a:moveTo>
                  <a:pt x="0" y="609600"/>
                </a:moveTo>
                <a:lnTo>
                  <a:pt x="2680970" y="609600"/>
                </a:lnTo>
                <a:lnTo>
                  <a:pt x="2680970" y="0"/>
                </a:lnTo>
                <a:lnTo>
                  <a:pt x="0" y="0"/>
                </a:lnTo>
                <a:lnTo>
                  <a:pt x="0" y="609600"/>
                </a:lnTo>
                <a:close/>
              </a:path>
            </a:pathLst>
          </a:custGeom>
          <a:solidFill>
            <a:srgbClr val="9523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1554480" y="2958083"/>
            <a:ext cx="2086356" cy="588263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3281171" y="2958083"/>
            <a:ext cx="429768" cy="588263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1736851" y="3116960"/>
            <a:ext cx="1726184" cy="250952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632459" y="2842260"/>
            <a:ext cx="839724" cy="774191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609600" y="2819400"/>
            <a:ext cx="807974" cy="742950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609600" y="2819400"/>
            <a:ext cx="808355" cy="742950"/>
          </a:xfrm>
          <a:custGeom>
            <a:avLst/>
            <a:gdLst/>
            <a:ahLst/>
            <a:cxnLst/>
            <a:rect l="l" t="t" r="r" b="b"/>
            <a:pathLst>
              <a:path w="808355" h="742950">
                <a:moveTo>
                  <a:pt x="0" y="371475"/>
                </a:moveTo>
                <a:lnTo>
                  <a:pt x="3147" y="324888"/>
                </a:lnTo>
                <a:lnTo>
                  <a:pt x="12339" y="280026"/>
                </a:lnTo>
                <a:lnTo>
                  <a:pt x="27195" y="237236"/>
                </a:lnTo>
                <a:lnTo>
                  <a:pt x="47337" y="196867"/>
                </a:lnTo>
                <a:lnTo>
                  <a:pt x="72386" y="159267"/>
                </a:lnTo>
                <a:lnTo>
                  <a:pt x="101964" y="124785"/>
                </a:lnTo>
                <a:lnTo>
                  <a:pt x="135693" y="93770"/>
                </a:lnTo>
                <a:lnTo>
                  <a:pt x="173192" y="66570"/>
                </a:lnTo>
                <a:lnTo>
                  <a:pt x="214085" y="43534"/>
                </a:lnTo>
                <a:lnTo>
                  <a:pt x="257992" y="25011"/>
                </a:lnTo>
                <a:lnTo>
                  <a:pt x="304535" y="11348"/>
                </a:lnTo>
                <a:lnTo>
                  <a:pt x="353334" y="2895"/>
                </a:lnTo>
                <a:lnTo>
                  <a:pt x="404012" y="0"/>
                </a:lnTo>
                <a:lnTo>
                  <a:pt x="454691" y="2895"/>
                </a:lnTo>
                <a:lnTo>
                  <a:pt x="503490" y="11348"/>
                </a:lnTo>
                <a:lnTo>
                  <a:pt x="550030" y="25011"/>
                </a:lnTo>
                <a:lnTo>
                  <a:pt x="593933" y="43534"/>
                </a:lnTo>
                <a:lnTo>
                  <a:pt x="634820" y="66570"/>
                </a:lnTo>
                <a:lnTo>
                  <a:pt x="672314" y="93770"/>
                </a:lnTo>
                <a:lnTo>
                  <a:pt x="706036" y="124785"/>
                </a:lnTo>
                <a:lnTo>
                  <a:pt x="735607" y="159267"/>
                </a:lnTo>
                <a:lnTo>
                  <a:pt x="760650" y="196867"/>
                </a:lnTo>
                <a:lnTo>
                  <a:pt x="780787" y="237236"/>
                </a:lnTo>
                <a:lnTo>
                  <a:pt x="795638" y="280026"/>
                </a:lnTo>
                <a:lnTo>
                  <a:pt x="804827" y="324888"/>
                </a:lnTo>
                <a:lnTo>
                  <a:pt x="807974" y="371475"/>
                </a:lnTo>
                <a:lnTo>
                  <a:pt x="804827" y="418061"/>
                </a:lnTo>
                <a:lnTo>
                  <a:pt x="795638" y="462923"/>
                </a:lnTo>
                <a:lnTo>
                  <a:pt x="780787" y="505713"/>
                </a:lnTo>
                <a:lnTo>
                  <a:pt x="760650" y="546082"/>
                </a:lnTo>
                <a:lnTo>
                  <a:pt x="735607" y="583682"/>
                </a:lnTo>
                <a:lnTo>
                  <a:pt x="706036" y="618164"/>
                </a:lnTo>
                <a:lnTo>
                  <a:pt x="672314" y="649179"/>
                </a:lnTo>
                <a:lnTo>
                  <a:pt x="634820" y="676379"/>
                </a:lnTo>
                <a:lnTo>
                  <a:pt x="593933" y="699415"/>
                </a:lnTo>
                <a:lnTo>
                  <a:pt x="550030" y="717938"/>
                </a:lnTo>
                <a:lnTo>
                  <a:pt x="503490" y="731601"/>
                </a:lnTo>
                <a:lnTo>
                  <a:pt x="454691" y="740054"/>
                </a:lnTo>
                <a:lnTo>
                  <a:pt x="404012" y="742950"/>
                </a:lnTo>
                <a:lnTo>
                  <a:pt x="353334" y="740054"/>
                </a:lnTo>
                <a:lnTo>
                  <a:pt x="304535" y="731601"/>
                </a:lnTo>
                <a:lnTo>
                  <a:pt x="257992" y="717938"/>
                </a:lnTo>
                <a:lnTo>
                  <a:pt x="214085" y="699415"/>
                </a:lnTo>
                <a:lnTo>
                  <a:pt x="173192" y="676379"/>
                </a:lnTo>
                <a:lnTo>
                  <a:pt x="135693" y="649179"/>
                </a:lnTo>
                <a:lnTo>
                  <a:pt x="101964" y="618164"/>
                </a:lnTo>
                <a:lnTo>
                  <a:pt x="72386" y="583682"/>
                </a:lnTo>
                <a:lnTo>
                  <a:pt x="47337" y="546082"/>
                </a:lnTo>
                <a:lnTo>
                  <a:pt x="27195" y="505713"/>
                </a:lnTo>
                <a:lnTo>
                  <a:pt x="12339" y="462923"/>
                </a:lnTo>
                <a:lnTo>
                  <a:pt x="3147" y="418061"/>
                </a:lnTo>
                <a:lnTo>
                  <a:pt x="0" y="371475"/>
                </a:lnTo>
                <a:close/>
              </a:path>
            </a:pathLst>
          </a:custGeom>
          <a:ln w="28575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770013" y="2994151"/>
            <a:ext cx="486409" cy="394970"/>
          </a:xfrm>
          <a:custGeom>
            <a:avLst/>
            <a:gdLst/>
            <a:ahLst/>
            <a:cxnLst/>
            <a:rect l="l" t="t" r="r" b="b"/>
            <a:pathLst>
              <a:path w="486409" h="394970">
                <a:moveTo>
                  <a:pt x="359737" y="13970"/>
                </a:moveTo>
                <a:lnTo>
                  <a:pt x="191452" y="13970"/>
                </a:lnTo>
                <a:lnTo>
                  <a:pt x="213745" y="15591"/>
                </a:lnTo>
                <a:lnTo>
                  <a:pt x="233210" y="20462"/>
                </a:lnTo>
                <a:lnTo>
                  <a:pt x="274496" y="54221"/>
                </a:lnTo>
                <a:lnTo>
                  <a:pt x="288442" y="110871"/>
                </a:lnTo>
                <a:lnTo>
                  <a:pt x="287044" y="130583"/>
                </a:lnTo>
                <a:lnTo>
                  <a:pt x="275867" y="168199"/>
                </a:lnTo>
                <a:lnTo>
                  <a:pt x="252024" y="204464"/>
                </a:lnTo>
                <a:lnTo>
                  <a:pt x="206590" y="246044"/>
                </a:lnTo>
                <a:lnTo>
                  <a:pt x="175221" y="269239"/>
                </a:lnTo>
                <a:lnTo>
                  <a:pt x="160691" y="280241"/>
                </a:lnTo>
                <a:lnTo>
                  <a:pt x="143049" y="293052"/>
                </a:lnTo>
                <a:lnTo>
                  <a:pt x="122297" y="307673"/>
                </a:lnTo>
                <a:lnTo>
                  <a:pt x="98437" y="324103"/>
                </a:lnTo>
                <a:lnTo>
                  <a:pt x="0" y="390778"/>
                </a:lnTo>
                <a:lnTo>
                  <a:pt x="0" y="394462"/>
                </a:lnTo>
                <a:lnTo>
                  <a:pt x="439864" y="394462"/>
                </a:lnTo>
                <a:lnTo>
                  <a:pt x="468745" y="280415"/>
                </a:lnTo>
                <a:lnTo>
                  <a:pt x="180276" y="280415"/>
                </a:lnTo>
                <a:lnTo>
                  <a:pt x="180276" y="278257"/>
                </a:lnTo>
                <a:lnTo>
                  <a:pt x="188317" y="272760"/>
                </a:lnTo>
                <a:lnTo>
                  <a:pt x="204517" y="265811"/>
                </a:lnTo>
                <a:lnTo>
                  <a:pt x="228875" y="257432"/>
                </a:lnTo>
                <a:lnTo>
                  <a:pt x="295621" y="237553"/>
                </a:lnTo>
                <a:lnTo>
                  <a:pt x="325121" y="228409"/>
                </a:lnTo>
                <a:lnTo>
                  <a:pt x="369925" y="212978"/>
                </a:lnTo>
                <a:lnTo>
                  <a:pt x="419062" y="185243"/>
                </a:lnTo>
                <a:lnTo>
                  <a:pt x="455098" y="144224"/>
                </a:lnTo>
                <a:lnTo>
                  <a:pt x="462216" y="112013"/>
                </a:lnTo>
                <a:lnTo>
                  <a:pt x="458385" y="86389"/>
                </a:lnTo>
                <a:lnTo>
                  <a:pt x="446892" y="63992"/>
                </a:lnTo>
                <a:lnTo>
                  <a:pt x="427738" y="44809"/>
                </a:lnTo>
                <a:lnTo>
                  <a:pt x="400926" y="28828"/>
                </a:lnTo>
                <a:lnTo>
                  <a:pt x="368660" y="16234"/>
                </a:lnTo>
                <a:lnTo>
                  <a:pt x="359737" y="13970"/>
                </a:lnTo>
                <a:close/>
              </a:path>
              <a:path w="486409" h="394970">
                <a:moveTo>
                  <a:pt x="486016" y="212217"/>
                </a:moveTo>
                <a:lnTo>
                  <a:pt x="476643" y="212217"/>
                </a:lnTo>
                <a:lnTo>
                  <a:pt x="474230" y="217170"/>
                </a:lnTo>
                <a:lnTo>
                  <a:pt x="471474" y="223393"/>
                </a:lnTo>
                <a:lnTo>
                  <a:pt x="468350" y="230886"/>
                </a:lnTo>
                <a:lnTo>
                  <a:pt x="465871" y="236475"/>
                </a:lnTo>
                <a:lnTo>
                  <a:pt x="442272" y="268354"/>
                </a:lnTo>
                <a:lnTo>
                  <a:pt x="402142" y="277854"/>
                </a:lnTo>
                <a:lnTo>
                  <a:pt x="385787" y="278257"/>
                </a:lnTo>
                <a:lnTo>
                  <a:pt x="271856" y="278257"/>
                </a:lnTo>
                <a:lnTo>
                  <a:pt x="221741" y="278764"/>
                </a:lnTo>
                <a:lnTo>
                  <a:pt x="210357" y="279076"/>
                </a:lnTo>
                <a:lnTo>
                  <a:pt x="189625" y="279890"/>
                </a:lnTo>
                <a:lnTo>
                  <a:pt x="180276" y="280415"/>
                </a:lnTo>
                <a:lnTo>
                  <a:pt x="468745" y="280415"/>
                </a:lnTo>
                <a:lnTo>
                  <a:pt x="486016" y="212217"/>
                </a:lnTo>
                <a:close/>
              </a:path>
              <a:path w="486409" h="394970">
                <a:moveTo>
                  <a:pt x="252387" y="0"/>
                </a:moveTo>
                <a:lnTo>
                  <a:pt x="204856" y="2035"/>
                </a:lnTo>
                <a:lnTo>
                  <a:pt x="158638" y="9191"/>
                </a:lnTo>
                <a:lnTo>
                  <a:pt x="104494" y="26326"/>
                </a:lnTo>
                <a:lnTo>
                  <a:pt x="70424" y="45896"/>
                </a:lnTo>
                <a:lnTo>
                  <a:pt x="41561" y="72251"/>
                </a:lnTo>
                <a:lnTo>
                  <a:pt x="24523" y="118363"/>
                </a:lnTo>
                <a:lnTo>
                  <a:pt x="26190" y="131792"/>
                </a:lnTo>
                <a:lnTo>
                  <a:pt x="51206" y="163957"/>
                </a:lnTo>
                <a:lnTo>
                  <a:pt x="98926" y="180155"/>
                </a:lnTo>
                <a:lnTo>
                  <a:pt x="118262" y="181228"/>
                </a:lnTo>
                <a:lnTo>
                  <a:pt x="133854" y="180228"/>
                </a:lnTo>
                <a:lnTo>
                  <a:pt x="173062" y="165226"/>
                </a:lnTo>
                <a:lnTo>
                  <a:pt x="195414" y="125349"/>
                </a:lnTo>
                <a:lnTo>
                  <a:pt x="169539" y="88866"/>
                </a:lnTo>
                <a:lnTo>
                  <a:pt x="134581" y="82169"/>
                </a:lnTo>
                <a:lnTo>
                  <a:pt x="118294" y="80571"/>
                </a:lnTo>
                <a:lnTo>
                  <a:pt x="106657" y="75771"/>
                </a:lnTo>
                <a:lnTo>
                  <a:pt x="99673" y="67756"/>
                </a:lnTo>
                <a:lnTo>
                  <a:pt x="97345" y="56514"/>
                </a:lnTo>
                <a:lnTo>
                  <a:pt x="99209" y="48918"/>
                </a:lnTo>
                <a:lnTo>
                  <a:pt x="142362" y="21578"/>
                </a:lnTo>
                <a:lnTo>
                  <a:pt x="191452" y="13970"/>
                </a:lnTo>
                <a:lnTo>
                  <a:pt x="359737" y="13970"/>
                </a:lnTo>
                <a:lnTo>
                  <a:pt x="333147" y="7223"/>
                </a:lnTo>
                <a:lnTo>
                  <a:pt x="294389" y="1807"/>
                </a:lnTo>
                <a:lnTo>
                  <a:pt x="252387" y="0"/>
                </a:lnTo>
                <a:close/>
              </a:path>
            </a:pathLst>
          </a:custGeom>
          <a:solidFill>
            <a:srgbClr val="DA57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790219" y="2845561"/>
            <a:ext cx="446798" cy="288543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4053840" y="2705100"/>
            <a:ext cx="4389120" cy="1065276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4114800" y="2743200"/>
            <a:ext cx="157480" cy="942975"/>
          </a:xfrm>
          <a:custGeom>
            <a:avLst/>
            <a:gdLst/>
            <a:ahLst/>
            <a:cxnLst/>
            <a:rect l="l" t="t" r="r" b="b"/>
            <a:pathLst>
              <a:path w="157479" h="942975">
                <a:moveTo>
                  <a:pt x="157225" y="942975"/>
                </a:moveTo>
                <a:lnTo>
                  <a:pt x="107517" y="934963"/>
                </a:lnTo>
                <a:lnTo>
                  <a:pt x="64355" y="912657"/>
                </a:lnTo>
                <a:lnTo>
                  <a:pt x="30325" y="878646"/>
                </a:lnTo>
                <a:lnTo>
                  <a:pt x="8012" y="835522"/>
                </a:lnTo>
                <a:lnTo>
                  <a:pt x="0" y="785876"/>
                </a:lnTo>
                <a:lnTo>
                  <a:pt x="0" y="157225"/>
                </a:lnTo>
                <a:lnTo>
                  <a:pt x="8012" y="107517"/>
                </a:lnTo>
                <a:lnTo>
                  <a:pt x="30325" y="64355"/>
                </a:lnTo>
                <a:lnTo>
                  <a:pt x="64355" y="30325"/>
                </a:lnTo>
                <a:lnTo>
                  <a:pt x="107517" y="8012"/>
                </a:lnTo>
                <a:lnTo>
                  <a:pt x="157225" y="0"/>
                </a:lnTo>
              </a:path>
            </a:pathLst>
          </a:custGeom>
          <a:ln w="38099">
            <a:solidFill>
              <a:srgbClr val="DA57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8224773" y="2743200"/>
            <a:ext cx="157480" cy="942975"/>
          </a:xfrm>
          <a:custGeom>
            <a:avLst/>
            <a:gdLst/>
            <a:ahLst/>
            <a:cxnLst/>
            <a:rect l="l" t="t" r="r" b="b"/>
            <a:pathLst>
              <a:path w="157479" h="942975">
                <a:moveTo>
                  <a:pt x="0" y="0"/>
                </a:moveTo>
                <a:lnTo>
                  <a:pt x="49708" y="8012"/>
                </a:lnTo>
                <a:lnTo>
                  <a:pt x="92870" y="30325"/>
                </a:lnTo>
                <a:lnTo>
                  <a:pt x="126900" y="64355"/>
                </a:lnTo>
                <a:lnTo>
                  <a:pt x="149213" y="107517"/>
                </a:lnTo>
                <a:lnTo>
                  <a:pt x="157225" y="157225"/>
                </a:lnTo>
                <a:lnTo>
                  <a:pt x="157225" y="785876"/>
                </a:lnTo>
                <a:lnTo>
                  <a:pt x="149213" y="835522"/>
                </a:lnTo>
                <a:lnTo>
                  <a:pt x="126900" y="878646"/>
                </a:lnTo>
                <a:lnTo>
                  <a:pt x="92870" y="912657"/>
                </a:lnTo>
                <a:lnTo>
                  <a:pt x="49708" y="934963"/>
                </a:lnTo>
                <a:lnTo>
                  <a:pt x="0" y="942975"/>
                </a:lnTo>
              </a:path>
            </a:pathLst>
          </a:custGeom>
          <a:ln w="38099">
            <a:solidFill>
              <a:srgbClr val="DA57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 txBox="1"/>
          <p:nvPr/>
        </p:nvSpPr>
        <p:spPr>
          <a:xfrm>
            <a:off x="4272280" y="1376045"/>
            <a:ext cx="3974465" cy="26289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2545" marR="35560" algn="ctr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Liberation Sans Narrow"/>
                <a:cs typeface="Liberation Sans Narrow"/>
              </a:rPr>
              <a:t>Estrategia para productos nuevos en la que </a:t>
            </a:r>
            <a:r>
              <a:rPr sz="1800" dirty="0">
                <a:latin typeface="Liberation Sans Narrow"/>
                <a:cs typeface="Liberation Sans Narrow"/>
              </a:rPr>
              <a:t>se  </a:t>
            </a:r>
            <a:r>
              <a:rPr sz="1800" spc="-5" dirty="0">
                <a:latin typeface="Liberation Sans Narrow"/>
                <a:cs typeface="Liberation Sans Narrow"/>
              </a:rPr>
              <a:t>fija un precio alto con el fin de </a:t>
            </a:r>
            <a:r>
              <a:rPr sz="1800" spc="-10" dirty="0">
                <a:latin typeface="Liberation Sans Narrow"/>
                <a:cs typeface="Liberation Sans Narrow"/>
              </a:rPr>
              <a:t>obtener </a:t>
            </a:r>
            <a:r>
              <a:rPr sz="1800" spc="-5" dirty="0">
                <a:latin typeface="Liberation Sans Narrow"/>
                <a:cs typeface="Liberation Sans Narrow"/>
              </a:rPr>
              <a:t>las  </a:t>
            </a:r>
            <a:r>
              <a:rPr sz="1800" spc="-10" dirty="0">
                <a:latin typeface="Liberation Sans Narrow"/>
                <a:cs typeface="Liberation Sans Narrow"/>
              </a:rPr>
              <a:t>mayores utilidades posibles </a:t>
            </a:r>
            <a:r>
              <a:rPr sz="1800" spc="-5" dirty="0">
                <a:latin typeface="Liberation Sans Narrow"/>
                <a:cs typeface="Liberation Sans Narrow"/>
              </a:rPr>
              <a:t>de los </a:t>
            </a:r>
            <a:r>
              <a:rPr sz="1800" spc="-10" dirty="0">
                <a:latin typeface="Liberation Sans Narrow"/>
                <a:cs typeface="Liberation Sans Narrow"/>
              </a:rPr>
              <a:t>segmentos  que </a:t>
            </a:r>
            <a:r>
              <a:rPr sz="1800" spc="-5" dirty="0">
                <a:latin typeface="Liberation Sans Narrow"/>
                <a:cs typeface="Liberation Sans Narrow"/>
              </a:rPr>
              <a:t>estén </a:t>
            </a:r>
            <a:r>
              <a:rPr sz="1800" spc="-10" dirty="0">
                <a:latin typeface="Liberation Sans Narrow"/>
                <a:cs typeface="Liberation Sans Narrow"/>
              </a:rPr>
              <a:t>dispuestos </a:t>
            </a:r>
            <a:r>
              <a:rPr sz="1800" dirty="0">
                <a:latin typeface="Liberation Sans Narrow"/>
                <a:cs typeface="Liberation Sans Narrow"/>
              </a:rPr>
              <a:t>a</a:t>
            </a:r>
            <a:r>
              <a:rPr sz="1800" spc="80" dirty="0">
                <a:latin typeface="Liberation Sans Narrow"/>
                <a:cs typeface="Liberation Sans Narrow"/>
              </a:rPr>
              <a:t> </a:t>
            </a:r>
            <a:r>
              <a:rPr sz="1800" spc="-20" dirty="0">
                <a:latin typeface="Liberation Sans Narrow"/>
                <a:cs typeface="Liberation Sans Narrow"/>
              </a:rPr>
              <a:t>pagar.</a:t>
            </a:r>
            <a:endParaRPr sz="1800" dirty="0">
              <a:latin typeface="Liberation Sans Narrow"/>
              <a:cs typeface="Liberation Sans Narrow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800" dirty="0">
              <a:latin typeface="Times New Roman"/>
              <a:cs typeface="Times New Roman"/>
            </a:endParaRPr>
          </a:p>
          <a:p>
            <a:pPr marL="12700" marR="5080" indent="-635" algn="ctr">
              <a:lnSpc>
                <a:spcPct val="100000"/>
              </a:lnSpc>
            </a:pPr>
            <a:r>
              <a:rPr sz="1800" spc="-5" dirty="0">
                <a:latin typeface="Liberation Sans Narrow"/>
                <a:cs typeface="Liberation Sans Narrow"/>
              </a:rPr>
              <a:t>Estrategia para productos nuevos en la que </a:t>
            </a:r>
            <a:r>
              <a:rPr sz="1800" dirty="0">
                <a:latin typeface="Liberation Sans Narrow"/>
                <a:cs typeface="Liberation Sans Narrow"/>
              </a:rPr>
              <a:t>se  </a:t>
            </a:r>
            <a:r>
              <a:rPr sz="1800" spc="-5" dirty="0">
                <a:latin typeface="Liberation Sans Narrow"/>
                <a:cs typeface="Liberation Sans Narrow"/>
              </a:rPr>
              <a:t>fija un precio bajo con el fin de </a:t>
            </a:r>
            <a:r>
              <a:rPr sz="1800" spc="-10" dirty="0">
                <a:latin typeface="Liberation Sans Narrow"/>
                <a:cs typeface="Liberation Sans Narrow"/>
              </a:rPr>
              <a:t>obtener </a:t>
            </a:r>
            <a:r>
              <a:rPr sz="1800" spc="-5" dirty="0">
                <a:latin typeface="Liberation Sans Narrow"/>
                <a:cs typeface="Liberation Sans Narrow"/>
              </a:rPr>
              <a:t>una alta  participación de</a:t>
            </a:r>
            <a:r>
              <a:rPr sz="1800" spc="40" dirty="0">
                <a:latin typeface="Liberation Sans Narrow"/>
                <a:cs typeface="Liberation Sans Narrow"/>
              </a:rPr>
              <a:t> </a:t>
            </a:r>
            <a:r>
              <a:rPr sz="1800" spc="-10" dirty="0">
                <a:latin typeface="Liberation Sans Narrow"/>
                <a:cs typeface="Liberation Sans Narrow"/>
              </a:rPr>
              <a:t>mercado</a:t>
            </a:r>
            <a:endParaRPr sz="1800" dirty="0">
              <a:latin typeface="Liberation Sans Narrow"/>
              <a:cs typeface="Liberation Sans Narrow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33400" y="606989"/>
            <a:ext cx="8338263" cy="565863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10271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3319271" y="5657088"/>
            <a:ext cx="2625852" cy="117500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4 Tipos de ofertas para vender más">
            <a:hlinkClick r:id="" action="ppaction://media"/>
            <a:extLst>
              <a:ext uri="{FF2B5EF4-FFF2-40B4-BE49-F238E27FC236}">
                <a16:creationId xmlns:a16="http://schemas.microsoft.com/office/drawing/2014/main" id="{5041ECD1-1D22-4BC0-A12B-E5066C89FA01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85725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43985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7614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533400"/>
            <a:ext cx="9144000" cy="4724400"/>
          </a:xfrm>
          <a:custGeom>
            <a:avLst/>
            <a:gdLst/>
            <a:ahLst/>
            <a:cxnLst/>
            <a:rect l="l" t="t" r="r" b="b"/>
            <a:pathLst>
              <a:path w="9144000" h="4724400">
                <a:moveTo>
                  <a:pt x="0" y="4724399"/>
                </a:moveTo>
                <a:lnTo>
                  <a:pt x="9144000" y="4724399"/>
                </a:lnTo>
                <a:lnTo>
                  <a:pt x="9144000" y="0"/>
                </a:lnTo>
                <a:lnTo>
                  <a:pt x="0" y="0"/>
                </a:lnTo>
                <a:lnTo>
                  <a:pt x="0" y="4724399"/>
                </a:lnTo>
                <a:close/>
              </a:path>
            </a:pathLst>
          </a:custGeom>
          <a:solidFill>
            <a:srgbClr val="09478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0"/>
            <a:ext cx="9144000" cy="2133600"/>
          </a:xfrm>
          <a:custGeom>
            <a:avLst/>
            <a:gdLst/>
            <a:ahLst/>
            <a:cxnLst/>
            <a:rect l="l" t="t" r="r" b="b"/>
            <a:pathLst>
              <a:path w="9144000" h="2133600">
                <a:moveTo>
                  <a:pt x="8290333" y="0"/>
                </a:moveTo>
                <a:lnTo>
                  <a:pt x="853666" y="0"/>
                </a:lnTo>
                <a:lnTo>
                  <a:pt x="808813" y="14221"/>
                </a:lnTo>
                <a:lnTo>
                  <a:pt x="725023" y="41953"/>
                </a:lnTo>
                <a:lnTo>
                  <a:pt x="644067" y="70302"/>
                </a:lnTo>
                <a:lnTo>
                  <a:pt x="604669" y="84702"/>
                </a:lnTo>
                <a:lnTo>
                  <a:pt x="566002" y="99251"/>
                </a:lnTo>
                <a:lnTo>
                  <a:pt x="528071" y="113946"/>
                </a:lnTo>
                <a:lnTo>
                  <a:pt x="490885" y="128786"/>
                </a:lnTo>
                <a:lnTo>
                  <a:pt x="454450" y="143768"/>
                </a:lnTo>
                <a:lnTo>
                  <a:pt x="418774" y="158891"/>
                </a:lnTo>
                <a:lnTo>
                  <a:pt x="383863" y="174153"/>
                </a:lnTo>
                <a:lnTo>
                  <a:pt x="316367" y="205085"/>
                </a:lnTo>
                <a:lnTo>
                  <a:pt x="252019" y="236550"/>
                </a:lnTo>
                <a:lnTo>
                  <a:pt x="190877" y="268532"/>
                </a:lnTo>
                <a:lnTo>
                  <a:pt x="132998" y="301017"/>
                </a:lnTo>
                <a:lnTo>
                  <a:pt x="78438" y="333988"/>
                </a:lnTo>
                <a:lnTo>
                  <a:pt x="27255" y="367430"/>
                </a:lnTo>
                <a:lnTo>
                  <a:pt x="0" y="1289936"/>
                </a:lnTo>
                <a:lnTo>
                  <a:pt x="2948" y="1292075"/>
                </a:lnTo>
                <a:lnTo>
                  <a:pt x="52421" y="1325748"/>
                </a:lnTo>
                <a:lnTo>
                  <a:pt x="105299" y="1358957"/>
                </a:lnTo>
                <a:lnTo>
                  <a:pt x="161526" y="1391686"/>
                </a:lnTo>
                <a:lnTo>
                  <a:pt x="221044" y="1423921"/>
                </a:lnTo>
                <a:lnTo>
                  <a:pt x="283796" y="1455647"/>
                </a:lnTo>
                <a:lnTo>
                  <a:pt x="349725" y="1486847"/>
                </a:lnTo>
                <a:lnTo>
                  <a:pt x="418774" y="1517508"/>
                </a:lnTo>
                <a:lnTo>
                  <a:pt x="454450" y="1532631"/>
                </a:lnTo>
                <a:lnTo>
                  <a:pt x="490885" y="1547613"/>
                </a:lnTo>
                <a:lnTo>
                  <a:pt x="528071" y="1562453"/>
                </a:lnTo>
                <a:lnTo>
                  <a:pt x="566002" y="1577148"/>
                </a:lnTo>
                <a:lnTo>
                  <a:pt x="604669" y="1591697"/>
                </a:lnTo>
                <a:lnTo>
                  <a:pt x="644067" y="1606097"/>
                </a:lnTo>
                <a:lnTo>
                  <a:pt x="684187" y="1620348"/>
                </a:lnTo>
                <a:lnTo>
                  <a:pt x="766567" y="1648390"/>
                </a:lnTo>
                <a:lnTo>
                  <a:pt x="851752" y="1675809"/>
                </a:lnTo>
                <a:lnTo>
                  <a:pt x="939686" y="1702588"/>
                </a:lnTo>
                <a:lnTo>
                  <a:pt x="1030310" y="1728714"/>
                </a:lnTo>
                <a:lnTo>
                  <a:pt x="1123568" y="1754171"/>
                </a:lnTo>
                <a:lnTo>
                  <a:pt x="1219403" y="1778943"/>
                </a:lnTo>
                <a:lnTo>
                  <a:pt x="1367862" y="1814786"/>
                </a:lnTo>
                <a:lnTo>
                  <a:pt x="1521796" y="1849002"/>
                </a:lnTo>
                <a:lnTo>
                  <a:pt x="1681013" y="1881543"/>
                </a:lnTo>
                <a:lnTo>
                  <a:pt x="1845319" y="1912355"/>
                </a:lnTo>
                <a:lnTo>
                  <a:pt x="2014523" y="1941389"/>
                </a:lnTo>
                <a:lnTo>
                  <a:pt x="2247412" y="1977244"/>
                </a:lnTo>
                <a:lnTo>
                  <a:pt x="2488206" y="2009724"/>
                </a:lnTo>
                <a:lnTo>
                  <a:pt x="2736448" y="2038706"/>
                </a:lnTo>
                <a:lnTo>
                  <a:pt x="2991681" y="2064070"/>
                </a:lnTo>
                <a:lnTo>
                  <a:pt x="3253447" y="2085695"/>
                </a:lnTo>
                <a:lnTo>
                  <a:pt x="3521288" y="2103457"/>
                </a:lnTo>
                <a:lnTo>
                  <a:pt x="3863938" y="2120045"/>
                </a:lnTo>
                <a:lnTo>
                  <a:pt x="4214472" y="2130171"/>
                </a:lnTo>
                <a:lnTo>
                  <a:pt x="4571999" y="2133600"/>
                </a:lnTo>
                <a:lnTo>
                  <a:pt x="4644021" y="2133461"/>
                </a:lnTo>
                <a:lnTo>
                  <a:pt x="4715792" y="2133047"/>
                </a:lnTo>
                <a:lnTo>
                  <a:pt x="4787305" y="2132360"/>
                </a:lnTo>
                <a:lnTo>
                  <a:pt x="4858552" y="2131400"/>
                </a:lnTo>
                <a:lnTo>
                  <a:pt x="4929527" y="2130171"/>
                </a:lnTo>
                <a:lnTo>
                  <a:pt x="5000221" y="2128674"/>
                </a:lnTo>
                <a:lnTo>
                  <a:pt x="5349251" y="2117236"/>
                </a:lnTo>
                <a:lnTo>
                  <a:pt x="5690216" y="2099385"/>
                </a:lnTo>
                <a:lnTo>
                  <a:pt x="5956581" y="2080646"/>
                </a:lnTo>
                <a:lnTo>
                  <a:pt x="6216757" y="2058075"/>
                </a:lnTo>
                <a:lnTo>
                  <a:pt x="6470284" y="2031795"/>
                </a:lnTo>
                <a:lnTo>
                  <a:pt x="6716707" y="2001927"/>
                </a:lnTo>
                <a:lnTo>
                  <a:pt x="6955568" y="1968592"/>
                </a:lnTo>
                <a:lnTo>
                  <a:pt x="7129476" y="1941389"/>
                </a:lnTo>
                <a:lnTo>
                  <a:pt x="7298680" y="1912355"/>
                </a:lnTo>
                <a:lnTo>
                  <a:pt x="7462986" y="1881543"/>
                </a:lnTo>
                <a:lnTo>
                  <a:pt x="7622203" y="1849002"/>
                </a:lnTo>
                <a:lnTo>
                  <a:pt x="7776137" y="1814786"/>
                </a:lnTo>
                <a:lnTo>
                  <a:pt x="7924596" y="1778943"/>
                </a:lnTo>
                <a:lnTo>
                  <a:pt x="8020430" y="1754171"/>
                </a:lnTo>
                <a:lnTo>
                  <a:pt x="8113689" y="1728714"/>
                </a:lnTo>
                <a:lnTo>
                  <a:pt x="8204313" y="1702588"/>
                </a:lnTo>
                <a:lnTo>
                  <a:pt x="8292247" y="1675809"/>
                </a:lnTo>
                <a:lnTo>
                  <a:pt x="8377432" y="1648390"/>
                </a:lnTo>
                <a:lnTo>
                  <a:pt x="8459812" y="1620348"/>
                </a:lnTo>
                <a:lnTo>
                  <a:pt x="8499932" y="1606097"/>
                </a:lnTo>
                <a:lnTo>
                  <a:pt x="8539330" y="1591697"/>
                </a:lnTo>
                <a:lnTo>
                  <a:pt x="8577997" y="1577148"/>
                </a:lnTo>
                <a:lnTo>
                  <a:pt x="8615928" y="1562453"/>
                </a:lnTo>
                <a:lnTo>
                  <a:pt x="8653114" y="1547613"/>
                </a:lnTo>
                <a:lnTo>
                  <a:pt x="8689549" y="1532631"/>
                </a:lnTo>
                <a:lnTo>
                  <a:pt x="8725225" y="1517508"/>
                </a:lnTo>
                <a:lnTo>
                  <a:pt x="8760136" y="1502246"/>
                </a:lnTo>
                <a:lnTo>
                  <a:pt x="8827632" y="1471314"/>
                </a:lnTo>
                <a:lnTo>
                  <a:pt x="8891980" y="1439849"/>
                </a:lnTo>
                <a:lnTo>
                  <a:pt x="8953122" y="1407867"/>
                </a:lnTo>
                <a:lnTo>
                  <a:pt x="9011001" y="1375382"/>
                </a:lnTo>
                <a:lnTo>
                  <a:pt x="9065561" y="1342411"/>
                </a:lnTo>
                <a:lnTo>
                  <a:pt x="9116744" y="1308969"/>
                </a:lnTo>
                <a:lnTo>
                  <a:pt x="9143999" y="1289936"/>
                </a:lnTo>
                <a:lnTo>
                  <a:pt x="9143999" y="386463"/>
                </a:lnTo>
                <a:lnTo>
                  <a:pt x="9091578" y="350651"/>
                </a:lnTo>
                <a:lnTo>
                  <a:pt x="9038700" y="317442"/>
                </a:lnTo>
                <a:lnTo>
                  <a:pt x="8982473" y="284713"/>
                </a:lnTo>
                <a:lnTo>
                  <a:pt x="8922955" y="252478"/>
                </a:lnTo>
                <a:lnTo>
                  <a:pt x="8860203" y="220752"/>
                </a:lnTo>
                <a:lnTo>
                  <a:pt x="8794274" y="189552"/>
                </a:lnTo>
                <a:lnTo>
                  <a:pt x="8725225" y="158891"/>
                </a:lnTo>
                <a:lnTo>
                  <a:pt x="8689549" y="143768"/>
                </a:lnTo>
                <a:lnTo>
                  <a:pt x="8653114" y="128786"/>
                </a:lnTo>
                <a:lnTo>
                  <a:pt x="8615928" y="113946"/>
                </a:lnTo>
                <a:lnTo>
                  <a:pt x="8577997" y="99251"/>
                </a:lnTo>
                <a:lnTo>
                  <a:pt x="8539330" y="84702"/>
                </a:lnTo>
                <a:lnTo>
                  <a:pt x="8499932" y="70302"/>
                </a:lnTo>
                <a:lnTo>
                  <a:pt x="8418976" y="41953"/>
                </a:lnTo>
                <a:lnTo>
                  <a:pt x="8335186" y="14221"/>
                </a:lnTo>
                <a:lnTo>
                  <a:pt x="8290333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1298194" y="2389759"/>
            <a:ext cx="3819906" cy="12439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s-PA" sz="2400" spc="-65" dirty="0">
                <a:solidFill>
                  <a:srgbClr val="FFFFFF"/>
                </a:solidFill>
              </a:rPr>
              <a:t>El punto de</a:t>
            </a:r>
            <a:br>
              <a:rPr lang="es-PA" sz="2400" spc="-65" dirty="0">
                <a:solidFill>
                  <a:srgbClr val="FFFFFF"/>
                </a:solidFill>
              </a:rPr>
            </a:br>
            <a:r>
              <a:rPr lang="es-PA" sz="2400" spc="-65" dirty="0">
                <a:solidFill>
                  <a:srgbClr val="FFFFFF"/>
                </a:solidFill>
              </a:rPr>
              <a:t> 		</a:t>
            </a:r>
            <a:r>
              <a:rPr lang="es-PA" spc="-65" dirty="0">
                <a:solidFill>
                  <a:srgbClr val="FFFFFF"/>
                </a:solidFill>
              </a:rPr>
              <a:t>EQUILIBRIO</a:t>
            </a:r>
            <a:endParaRPr dirty="0"/>
          </a:p>
        </p:txBody>
      </p:sp>
      <p:sp>
        <p:nvSpPr>
          <p:cNvPr id="6" name="object 6"/>
          <p:cNvSpPr/>
          <p:nvPr/>
        </p:nvSpPr>
        <p:spPr>
          <a:xfrm>
            <a:off x="4276344" y="2499360"/>
            <a:ext cx="920496" cy="126796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0" y="0"/>
            <a:ext cx="9144000" cy="533400"/>
          </a:xfrm>
          <a:custGeom>
            <a:avLst/>
            <a:gdLst/>
            <a:ahLst/>
            <a:cxnLst/>
            <a:rect l="l" t="t" r="r" b="b"/>
            <a:pathLst>
              <a:path w="9144000" h="533400">
                <a:moveTo>
                  <a:pt x="0" y="533400"/>
                </a:moveTo>
                <a:lnTo>
                  <a:pt x="9144000" y="533400"/>
                </a:lnTo>
                <a:lnTo>
                  <a:pt x="9144000" y="0"/>
                </a:lnTo>
                <a:lnTo>
                  <a:pt x="0" y="0"/>
                </a:lnTo>
                <a:lnTo>
                  <a:pt x="0" y="53340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0" y="5257800"/>
            <a:ext cx="9144000" cy="1600200"/>
          </a:xfrm>
          <a:custGeom>
            <a:avLst/>
            <a:gdLst/>
            <a:ahLst/>
            <a:cxnLst/>
            <a:rect l="l" t="t" r="r" b="b"/>
            <a:pathLst>
              <a:path w="9144000" h="1600200">
                <a:moveTo>
                  <a:pt x="0" y="1600200"/>
                </a:moveTo>
                <a:lnTo>
                  <a:pt x="9144000" y="1600200"/>
                </a:lnTo>
                <a:lnTo>
                  <a:pt x="9144000" y="0"/>
                </a:lnTo>
                <a:lnTo>
                  <a:pt x="0" y="0"/>
                </a:lnTo>
                <a:lnTo>
                  <a:pt x="0" y="160020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0" y="4038600"/>
            <a:ext cx="9144000" cy="2590800"/>
          </a:xfrm>
          <a:custGeom>
            <a:avLst/>
            <a:gdLst/>
            <a:ahLst/>
            <a:cxnLst/>
            <a:rect l="l" t="t" r="r" b="b"/>
            <a:pathLst>
              <a:path w="9144000" h="2590800">
                <a:moveTo>
                  <a:pt x="5356261" y="2578100"/>
                </a:moveTo>
                <a:lnTo>
                  <a:pt x="3940138" y="2578100"/>
                </a:lnTo>
                <a:lnTo>
                  <a:pt x="4009642" y="2590800"/>
                </a:lnTo>
                <a:lnTo>
                  <a:pt x="5286757" y="2590800"/>
                </a:lnTo>
                <a:lnTo>
                  <a:pt x="5356261" y="2578100"/>
                </a:lnTo>
                <a:close/>
              </a:path>
              <a:path w="9144000" h="2590800">
                <a:moveTo>
                  <a:pt x="5631054" y="2565400"/>
                </a:moveTo>
                <a:lnTo>
                  <a:pt x="3665345" y="2565400"/>
                </a:lnTo>
                <a:lnTo>
                  <a:pt x="3733545" y="2578100"/>
                </a:lnTo>
                <a:lnTo>
                  <a:pt x="5562854" y="2578100"/>
                </a:lnTo>
                <a:lnTo>
                  <a:pt x="5631054" y="2565400"/>
                </a:lnTo>
                <a:close/>
              </a:path>
              <a:path w="9144000" h="2590800">
                <a:moveTo>
                  <a:pt x="5833562" y="2552700"/>
                </a:moveTo>
                <a:lnTo>
                  <a:pt x="3462837" y="2552700"/>
                </a:lnTo>
                <a:lnTo>
                  <a:pt x="3529983" y="2565400"/>
                </a:lnTo>
                <a:lnTo>
                  <a:pt x="5766416" y="2565400"/>
                </a:lnTo>
                <a:lnTo>
                  <a:pt x="5833562" y="2552700"/>
                </a:lnTo>
                <a:close/>
              </a:path>
              <a:path w="9144000" h="2590800">
                <a:moveTo>
                  <a:pt x="6032781" y="2540000"/>
                </a:moveTo>
                <a:lnTo>
                  <a:pt x="3263618" y="2540000"/>
                </a:lnTo>
                <a:lnTo>
                  <a:pt x="3329647" y="2552700"/>
                </a:lnTo>
                <a:lnTo>
                  <a:pt x="5966752" y="2552700"/>
                </a:lnTo>
                <a:lnTo>
                  <a:pt x="6032781" y="2540000"/>
                </a:lnTo>
                <a:close/>
              </a:path>
              <a:path w="9144000" h="2590800">
                <a:moveTo>
                  <a:pt x="6163671" y="2527300"/>
                </a:moveTo>
                <a:lnTo>
                  <a:pt x="3132728" y="2527300"/>
                </a:lnTo>
                <a:lnTo>
                  <a:pt x="3197976" y="2540000"/>
                </a:lnTo>
                <a:lnTo>
                  <a:pt x="6098423" y="2540000"/>
                </a:lnTo>
                <a:lnTo>
                  <a:pt x="6163671" y="2527300"/>
                </a:lnTo>
                <a:close/>
              </a:path>
              <a:path w="9144000" h="2590800">
                <a:moveTo>
                  <a:pt x="6356980" y="2514600"/>
                </a:moveTo>
                <a:lnTo>
                  <a:pt x="2939419" y="2514600"/>
                </a:lnTo>
                <a:lnTo>
                  <a:pt x="3003442" y="2527300"/>
                </a:lnTo>
                <a:lnTo>
                  <a:pt x="6292957" y="2527300"/>
                </a:lnTo>
                <a:lnTo>
                  <a:pt x="6356980" y="2514600"/>
                </a:lnTo>
                <a:close/>
              </a:path>
              <a:path w="9144000" h="2590800">
                <a:moveTo>
                  <a:pt x="6546484" y="2489200"/>
                </a:moveTo>
                <a:lnTo>
                  <a:pt x="2749915" y="2489200"/>
                </a:lnTo>
                <a:lnTo>
                  <a:pt x="2875819" y="2514600"/>
                </a:lnTo>
                <a:lnTo>
                  <a:pt x="6420580" y="2514600"/>
                </a:lnTo>
                <a:lnTo>
                  <a:pt x="6546484" y="2489200"/>
                </a:lnTo>
                <a:close/>
              </a:path>
              <a:path w="9144000" h="2590800">
                <a:moveTo>
                  <a:pt x="6670613" y="2476500"/>
                </a:moveTo>
                <a:lnTo>
                  <a:pt x="2625786" y="2476500"/>
                </a:lnTo>
                <a:lnTo>
                  <a:pt x="2687625" y="2489200"/>
                </a:lnTo>
                <a:lnTo>
                  <a:pt x="6608774" y="2489200"/>
                </a:lnTo>
                <a:lnTo>
                  <a:pt x="6670613" y="2476500"/>
                </a:lnTo>
                <a:close/>
              </a:path>
              <a:path w="9144000" h="2590800">
                <a:moveTo>
                  <a:pt x="6792907" y="2463800"/>
                </a:moveTo>
                <a:lnTo>
                  <a:pt x="2503492" y="2463800"/>
                </a:lnTo>
                <a:lnTo>
                  <a:pt x="2564406" y="2476500"/>
                </a:lnTo>
                <a:lnTo>
                  <a:pt x="6731993" y="2476500"/>
                </a:lnTo>
                <a:lnTo>
                  <a:pt x="6792907" y="2463800"/>
                </a:lnTo>
                <a:close/>
              </a:path>
              <a:path w="9144000" h="2590800">
                <a:moveTo>
                  <a:pt x="6972787" y="2438400"/>
                </a:moveTo>
                <a:lnTo>
                  <a:pt x="2323612" y="2438400"/>
                </a:lnTo>
                <a:lnTo>
                  <a:pt x="2443050" y="2463800"/>
                </a:lnTo>
                <a:lnTo>
                  <a:pt x="6853349" y="2463800"/>
                </a:lnTo>
                <a:lnTo>
                  <a:pt x="6972787" y="2438400"/>
                </a:lnTo>
                <a:close/>
              </a:path>
              <a:path w="9144000" h="2590800">
                <a:moveTo>
                  <a:pt x="7205676" y="2400300"/>
                </a:moveTo>
                <a:lnTo>
                  <a:pt x="2090723" y="2400300"/>
                </a:lnTo>
                <a:lnTo>
                  <a:pt x="2264631" y="2438400"/>
                </a:lnTo>
                <a:lnTo>
                  <a:pt x="7031768" y="2438400"/>
                </a:lnTo>
                <a:lnTo>
                  <a:pt x="7205676" y="2400300"/>
                </a:lnTo>
                <a:close/>
              </a:path>
              <a:path w="9144000" h="2590800">
                <a:moveTo>
                  <a:pt x="7484973" y="2349500"/>
                </a:moveTo>
                <a:lnTo>
                  <a:pt x="1811426" y="2349500"/>
                </a:lnTo>
                <a:lnTo>
                  <a:pt x="2033790" y="2400300"/>
                </a:lnTo>
                <a:lnTo>
                  <a:pt x="7262609" y="2400300"/>
                </a:lnTo>
                <a:lnTo>
                  <a:pt x="7484973" y="2349500"/>
                </a:lnTo>
                <a:close/>
              </a:path>
              <a:path w="9144000" h="2590800">
                <a:moveTo>
                  <a:pt x="7902441" y="2260600"/>
                </a:moveTo>
                <a:lnTo>
                  <a:pt x="1393958" y="2260600"/>
                </a:lnTo>
                <a:lnTo>
                  <a:pt x="1444062" y="2273300"/>
                </a:lnTo>
                <a:lnTo>
                  <a:pt x="1757213" y="2349500"/>
                </a:lnTo>
                <a:lnTo>
                  <a:pt x="7539186" y="2349500"/>
                </a:lnTo>
                <a:lnTo>
                  <a:pt x="7852337" y="2273300"/>
                </a:lnTo>
                <a:lnTo>
                  <a:pt x="7902441" y="2260600"/>
                </a:lnTo>
                <a:close/>
              </a:path>
              <a:path w="9144000" h="2590800">
                <a:moveTo>
                  <a:pt x="7951930" y="342900"/>
                </a:moveTo>
                <a:lnTo>
                  <a:pt x="1344469" y="342900"/>
                </a:lnTo>
                <a:lnTo>
                  <a:pt x="1199769" y="381000"/>
                </a:lnTo>
                <a:lnTo>
                  <a:pt x="971579" y="444500"/>
                </a:lnTo>
                <a:lnTo>
                  <a:pt x="927952" y="469900"/>
                </a:lnTo>
                <a:lnTo>
                  <a:pt x="842767" y="495300"/>
                </a:lnTo>
                <a:lnTo>
                  <a:pt x="720267" y="533400"/>
                </a:lnTo>
                <a:lnTo>
                  <a:pt x="604271" y="571500"/>
                </a:lnTo>
                <a:lnTo>
                  <a:pt x="567085" y="596900"/>
                </a:lnTo>
                <a:lnTo>
                  <a:pt x="494974" y="622300"/>
                </a:lnTo>
                <a:lnTo>
                  <a:pt x="425925" y="647700"/>
                </a:lnTo>
                <a:lnTo>
                  <a:pt x="392567" y="673100"/>
                </a:lnTo>
                <a:lnTo>
                  <a:pt x="328219" y="698500"/>
                </a:lnTo>
                <a:lnTo>
                  <a:pt x="297244" y="711200"/>
                </a:lnTo>
                <a:lnTo>
                  <a:pt x="267077" y="736600"/>
                </a:lnTo>
                <a:lnTo>
                  <a:pt x="237726" y="749300"/>
                </a:lnTo>
                <a:lnTo>
                  <a:pt x="209198" y="762000"/>
                </a:lnTo>
                <a:lnTo>
                  <a:pt x="181499" y="774700"/>
                </a:lnTo>
                <a:lnTo>
                  <a:pt x="154638" y="800100"/>
                </a:lnTo>
                <a:lnTo>
                  <a:pt x="128621" y="812800"/>
                </a:lnTo>
                <a:lnTo>
                  <a:pt x="103455" y="825500"/>
                </a:lnTo>
                <a:lnTo>
                  <a:pt x="79148" y="850900"/>
                </a:lnTo>
                <a:lnTo>
                  <a:pt x="55707" y="863600"/>
                </a:lnTo>
                <a:lnTo>
                  <a:pt x="33138" y="876300"/>
                </a:lnTo>
                <a:lnTo>
                  <a:pt x="11449" y="901700"/>
                </a:lnTo>
                <a:lnTo>
                  <a:pt x="0" y="914400"/>
                </a:lnTo>
                <a:lnTo>
                  <a:pt x="0" y="1689100"/>
                </a:lnTo>
                <a:lnTo>
                  <a:pt x="11449" y="1701800"/>
                </a:lnTo>
                <a:lnTo>
                  <a:pt x="33138" y="1727200"/>
                </a:lnTo>
                <a:lnTo>
                  <a:pt x="55707" y="1739900"/>
                </a:lnTo>
                <a:lnTo>
                  <a:pt x="79148" y="1752600"/>
                </a:lnTo>
                <a:lnTo>
                  <a:pt x="103455" y="1778000"/>
                </a:lnTo>
                <a:lnTo>
                  <a:pt x="128621" y="1790700"/>
                </a:lnTo>
                <a:lnTo>
                  <a:pt x="154638" y="1803400"/>
                </a:lnTo>
                <a:lnTo>
                  <a:pt x="181499" y="1828800"/>
                </a:lnTo>
                <a:lnTo>
                  <a:pt x="209198" y="1841500"/>
                </a:lnTo>
                <a:lnTo>
                  <a:pt x="237726" y="1854200"/>
                </a:lnTo>
                <a:lnTo>
                  <a:pt x="267077" y="1866900"/>
                </a:lnTo>
                <a:lnTo>
                  <a:pt x="297244" y="1892300"/>
                </a:lnTo>
                <a:lnTo>
                  <a:pt x="328219" y="1905000"/>
                </a:lnTo>
                <a:lnTo>
                  <a:pt x="392567" y="1930400"/>
                </a:lnTo>
                <a:lnTo>
                  <a:pt x="425925" y="1955800"/>
                </a:lnTo>
                <a:lnTo>
                  <a:pt x="494974" y="1981200"/>
                </a:lnTo>
                <a:lnTo>
                  <a:pt x="567085" y="2006600"/>
                </a:lnTo>
                <a:lnTo>
                  <a:pt x="604271" y="2032000"/>
                </a:lnTo>
                <a:lnTo>
                  <a:pt x="680869" y="2057400"/>
                </a:lnTo>
                <a:lnTo>
                  <a:pt x="801223" y="2095500"/>
                </a:lnTo>
                <a:lnTo>
                  <a:pt x="927952" y="2133600"/>
                </a:lnTo>
                <a:lnTo>
                  <a:pt x="971579" y="2159000"/>
                </a:lnTo>
                <a:lnTo>
                  <a:pt x="1106510" y="2197100"/>
                </a:lnTo>
                <a:lnTo>
                  <a:pt x="1344469" y="2260600"/>
                </a:lnTo>
                <a:lnTo>
                  <a:pt x="7951930" y="2260600"/>
                </a:lnTo>
                <a:lnTo>
                  <a:pt x="8189889" y="2197100"/>
                </a:lnTo>
                <a:lnTo>
                  <a:pt x="8324820" y="2159000"/>
                </a:lnTo>
                <a:lnTo>
                  <a:pt x="8368447" y="2133600"/>
                </a:lnTo>
                <a:lnTo>
                  <a:pt x="8495176" y="2095500"/>
                </a:lnTo>
                <a:lnTo>
                  <a:pt x="8615530" y="2057400"/>
                </a:lnTo>
                <a:lnTo>
                  <a:pt x="8692128" y="2032000"/>
                </a:lnTo>
                <a:lnTo>
                  <a:pt x="8729314" y="2006600"/>
                </a:lnTo>
                <a:lnTo>
                  <a:pt x="8801425" y="1981200"/>
                </a:lnTo>
                <a:lnTo>
                  <a:pt x="8870474" y="1955800"/>
                </a:lnTo>
                <a:lnTo>
                  <a:pt x="8903832" y="1930400"/>
                </a:lnTo>
                <a:lnTo>
                  <a:pt x="8968180" y="1905000"/>
                </a:lnTo>
                <a:lnTo>
                  <a:pt x="8999155" y="1892300"/>
                </a:lnTo>
                <a:lnTo>
                  <a:pt x="9029322" y="1866900"/>
                </a:lnTo>
                <a:lnTo>
                  <a:pt x="9058673" y="1854200"/>
                </a:lnTo>
                <a:lnTo>
                  <a:pt x="9087201" y="1841500"/>
                </a:lnTo>
                <a:lnTo>
                  <a:pt x="9114900" y="1828800"/>
                </a:lnTo>
                <a:lnTo>
                  <a:pt x="9141761" y="1803400"/>
                </a:lnTo>
                <a:lnTo>
                  <a:pt x="9143999" y="1803400"/>
                </a:lnTo>
                <a:lnTo>
                  <a:pt x="9143999" y="800100"/>
                </a:lnTo>
                <a:lnTo>
                  <a:pt x="9141761" y="800100"/>
                </a:lnTo>
                <a:lnTo>
                  <a:pt x="9114900" y="774700"/>
                </a:lnTo>
                <a:lnTo>
                  <a:pt x="9087201" y="762000"/>
                </a:lnTo>
                <a:lnTo>
                  <a:pt x="9058673" y="749300"/>
                </a:lnTo>
                <a:lnTo>
                  <a:pt x="9029322" y="736600"/>
                </a:lnTo>
                <a:lnTo>
                  <a:pt x="8999155" y="711200"/>
                </a:lnTo>
                <a:lnTo>
                  <a:pt x="8968180" y="698500"/>
                </a:lnTo>
                <a:lnTo>
                  <a:pt x="8903832" y="673100"/>
                </a:lnTo>
                <a:lnTo>
                  <a:pt x="8870474" y="647700"/>
                </a:lnTo>
                <a:lnTo>
                  <a:pt x="8801425" y="622300"/>
                </a:lnTo>
                <a:lnTo>
                  <a:pt x="8729314" y="596900"/>
                </a:lnTo>
                <a:lnTo>
                  <a:pt x="8692128" y="571500"/>
                </a:lnTo>
                <a:lnTo>
                  <a:pt x="8576132" y="533400"/>
                </a:lnTo>
                <a:lnTo>
                  <a:pt x="8453632" y="495300"/>
                </a:lnTo>
                <a:lnTo>
                  <a:pt x="8368447" y="469900"/>
                </a:lnTo>
                <a:lnTo>
                  <a:pt x="8324820" y="444500"/>
                </a:lnTo>
                <a:lnTo>
                  <a:pt x="8096631" y="381000"/>
                </a:lnTo>
                <a:lnTo>
                  <a:pt x="7951930" y="342900"/>
                </a:lnTo>
                <a:close/>
              </a:path>
              <a:path w="9144000" h="2590800">
                <a:moveTo>
                  <a:pt x="7539186" y="254000"/>
                </a:moveTo>
                <a:lnTo>
                  <a:pt x="1757213" y="254000"/>
                </a:lnTo>
                <a:lnTo>
                  <a:pt x="1393958" y="342900"/>
                </a:lnTo>
                <a:lnTo>
                  <a:pt x="7902441" y="342900"/>
                </a:lnTo>
                <a:lnTo>
                  <a:pt x="7539186" y="254000"/>
                </a:lnTo>
                <a:close/>
              </a:path>
              <a:path w="9144000" h="2590800">
                <a:moveTo>
                  <a:pt x="7262609" y="203200"/>
                </a:moveTo>
                <a:lnTo>
                  <a:pt x="2033790" y="203200"/>
                </a:lnTo>
                <a:lnTo>
                  <a:pt x="1811426" y="254000"/>
                </a:lnTo>
                <a:lnTo>
                  <a:pt x="7484973" y="254000"/>
                </a:lnTo>
                <a:lnTo>
                  <a:pt x="7262609" y="203200"/>
                </a:lnTo>
                <a:close/>
              </a:path>
              <a:path w="9144000" h="2590800">
                <a:moveTo>
                  <a:pt x="7031768" y="165100"/>
                </a:moveTo>
                <a:lnTo>
                  <a:pt x="2264631" y="165100"/>
                </a:lnTo>
                <a:lnTo>
                  <a:pt x="2090723" y="203200"/>
                </a:lnTo>
                <a:lnTo>
                  <a:pt x="7205676" y="203200"/>
                </a:lnTo>
                <a:lnTo>
                  <a:pt x="7031768" y="165100"/>
                </a:lnTo>
                <a:close/>
              </a:path>
              <a:path w="9144000" h="2590800">
                <a:moveTo>
                  <a:pt x="6853349" y="139700"/>
                </a:moveTo>
                <a:lnTo>
                  <a:pt x="2443050" y="139700"/>
                </a:lnTo>
                <a:lnTo>
                  <a:pt x="2323612" y="165100"/>
                </a:lnTo>
                <a:lnTo>
                  <a:pt x="6972787" y="165100"/>
                </a:lnTo>
                <a:lnTo>
                  <a:pt x="6853349" y="139700"/>
                </a:lnTo>
                <a:close/>
              </a:path>
              <a:path w="9144000" h="2590800">
                <a:moveTo>
                  <a:pt x="6731993" y="127000"/>
                </a:moveTo>
                <a:lnTo>
                  <a:pt x="2564406" y="127000"/>
                </a:lnTo>
                <a:lnTo>
                  <a:pt x="2503492" y="139700"/>
                </a:lnTo>
                <a:lnTo>
                  <a:pt x="6792907" y="139700"/>
                </a:lnTo>
                <a:lnTo>
                  <a:pt x="6731993" y="127000"/>
                </a:lnTo>
                <a:close/>
              </a:path>
              <a:path w="9144000" h="2590800">
                <a:moveTo>
                  <a:pt x="6608774" y="114300"/>
                </a:moveTo>
                <a:lnTo>
                  <a:pt x="2687625" y="114300"/>
                </a:lnTo>
                <a:lnTo>
                  <a:pt x="2625786" y="127000"/>
                </a:lnTo>
                <a:lnTo>
                  <a:pt x="6670613" y="127000"/>
                </a:lnTo>
                <a:lnTo>
                  <a:pt x="6608774" y="114300"/>
                </a:lnTo>
                <a:close/>
              </a:path>
              <a:path w="9144000" h="2590800">
                <a:moveTo>
                  <a:pt x="6420580" y="88900"/>
                </a:moveTo>
                <a:lnTo>
                  <a:pt x="2875819" y="88900"/>
                </a:lnTo>
                <a:lnTo>
                  <a:pt x="2749915" y="114300"/>
                </a:lnTo>
                <a:lnTo>
                  <a:pt x="6546484" y="114300"/>
                </a:lnTo>
                <a:lnTo>
                  <a:pt x="6420580" y="88900"/>
                </a:lnTo>
                <a:close/>
              </a:path>
              <a:path w="9144000" h="2590800">
                <a:moveTo>
                  <a:pt x="6292957" y="76200"/>
                </a:moveTo>
                <a:lnTo>
                  <a:pt x="3003442" y="76200"/>
                </a:lnTo>
                <a:lnTo>
                  <a:pt x="2939419" y="88900"/>
                </a:lnTo>
                <a:lnTo>
                  <a:pt x="6356980" y="88900"/>
                </a:lnTo>
                <a:lnTo>
                  <a:pt x="6292957" y="76200"/>
                </a:lnTo>
                <a:close/>
              </a:path>
              <a:path w="9144000" h="2590800">
                <a:moveTo>
                  <a:pt x="6098423" y="63500"/>
                </a:moveTo>
                <a:lnTo>
                  <a:pt x="3197976" y="63500"/>
                </a:lnTo>
                <a:lnTo>
                  <a:pt x="3132728" y="76200"/>
                </a:lnTo>
                <a:lnTo>
                  <a:pt x="6163671" y="76200"/>
                </a:lnTo>
                <a:lnTo>
                  <a:pt x="6098423" y="63500"/>
                </a:lnTo>
                <a:close/>
              </a:path>
              <a:path w="9144000" h="2590800">
                <a:moveTo>
                  <a:pt x="5966752" y="50800"/>
                </a:moveTo>
                <a:lnTo>
                  <a:pt x="3329647" y="50800"/>
                </a:lnTo>
                <a:lnTo>
                  <a:pt x="3263618" y="63500"/>
                </a:lnTo>
                <a:lnTo>
                  <a:pt x="6032781" y="63500"/>
                </a:lnTo>
                <a:lnTo>
                  <a:pt x="5966752" y="50800"/>
                </a:lnTo>
                <a:close/>
              </a:path>
              <a:path w="9144000" h="2590800">
                <a:moveTo>
                  <a:pt x="5766416" y="38100"/>
                </a:moveTo>
                <a:lnTo>
                  <a:pt x="3529983" y="38100"/>
                </a:lnTo>
                <a:lnTo>
                  <a:pt x="3462837" y="50800"/>
                </a:lnTo>
                <a:lnTo>
                  <a:pt x="5833562" y="50800"/>
                </a:lnTo>
                <a:lnTo>
                  <a:pt x="5766416" y="38100"/>
                </a:lnTo>
                <a:close/>
              </a:path>
              <a:path w="9144000" h="2590800">
                <a:moveTo>
                  <a:pt x="5562854" y="25400"/>
                </a:moveTo>
                <a:lnTo>
                  <a:pt x="3733545" y="25400"/>
                </a:lnTo>
                <a:lnTo>
                  <a:pt x="3665345" y="38100"/>
                </a:lnTo>
                <a:lnTo>
                  <a:pt x="5631054" y="38100"/>
                </a:lnTo>
                <a:lnTo>
                  <a:pt x="5562854" y="25400"/>
                </a:lnTo>
                <a:close/>
              </a:path>
              <a:path w="9144000" h="2590800">
                <a:moveTo>
                  <a:pt x="5286757" y="12700"/>
                </a:moveTo>
                <a:lnTo>
                  <a:pt x="4009642" y="12700"/>
                </a:lnTo>
                <a:lnTo>
                  <a:pt x="3940138" y="25400"/>
                </a:lnTo>
                <a:lnTo>
                  <a:pt x="5356261" y="25400"/>
                </a:lnTo>
                <a:lnTo>
                  <a:pt x="5286757" y="12700"/>
                </a:lnTo>
                <a:close/>
              </a:path>
              <a:path w="9144000" h="2590800">
                <a:moveTo>
                  <a:pt x="4648200" y="0"/>
                </a:moveTo>
                <a:lnTo>
                  <a:pt x="4576178" y="12700"/>
                </a:lnTo>
                <a:lnTo>
                  <a:pt x="4720221" y="12700"/>
                </a:lnTo>
                <a:lnTo>
                  <a:pt x="464820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7988300" y="2273300"/>
            <a:ext cx="177800" cy="1778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7848600" y="213360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lnTo>
                  <a:pt x="4644" y="182533"/>
                </a:lnTo>
                <a:lnTo>
                  <a:pt x="17966" y="139624"/>
                </a:lnTo>
                <a:lnTo>
                  <a:pt x="39045" y="100793"/>
                </a:lnTo>
                <a:lnTo>
                  <a:pt x="66960" y="66960"/>
                </a:lnTo>
                <a:lnTo>
                  <a:pt x="100793" y="39045"/>
                </a:lnTo>
                <a:lnTo>
                  <a:pt x="139624" y="17966"/>
                </a:lnTo>
                <a:lnTo>
                  <a:pt x="182533" y="4644"/>
                </a:lnTo>
                <a:lnTo>
                  <a:pt x="228600" y="0"/>
                </a:lnTo>
                <a:lnTo>
                  <a:pt x="274666" y="4644"/>
                </a:lnTo>
                <a:lnTo>
                  <a:pt x="317575" y="17966"/>
                </a:lnTo>
                <a:lnTo>
                  <a:pt x="356406" y="39045"/>
                </a:lnTo>
                <a:lnTo>
                  <a:pt x="390239" y="66960"/>
                </a:lnTo>
                <a:lnTo>
                  <a:pt x="418154" y="100793"/>
                </a:lnTo>
                <a:lnTo>
                  <a:pt x="439233" y="139624"/>
                </a:lnTo>
                <a:lnTo>
                  <a:pt x="452555" y="182533"/>
                </a:lnTo>
                <a:lnTo>
                  <a:pt x="457200" y="228600"/>
                </a:lnTo>
                <a:lnTo>
                  <a:pt x="452555" y="274666"/>
                </a:lnTo>
                <a:lnTo>
                  <a:pt x="439233" y="317575"/>
                </a:lnTo>
                <a:lnTo>
                  <a:pt x="418154" y="356406"/>
                </a:lnTo>
                <a:lnTo>
                  <a:pt x="390239" y="390239"/>
                </a:lnTo>
                <a:lnTo>
                  <a:pt x="356406" y="418154"/>
                </a:lnTo>
                <a:lnTo>
                  <a:pt x="317575" y="439233"/>
                </a:lnTo>
                <a:lnTo>
                  <a:pt x="274666" y="452555"/>
                </a:lnTo>
                <a:lnTo>
                  <a:pt x="228600" y="457200"/>
                </a:lnTo>
                <a:lnTo>
                  <a:pt x="182533" y="452555"/>
                </a:lnTo>
                <a:lnTo>
                  <a:pt x="139624" y="439233"/>
                </a:lnTo>
                <a:lnTo>
                  <a:pt x="100793" y="418154"/>
                </a:lnTo>
                <a:lnTo>
                  <a:pt x="66960" y="390239"/>
                </a:lnTo>
                <a:lnTo>
                  <a:pt x="39045" y="356406"/>
                </a:lnTo>
                <a:lnTo>
                  <a:pt x="17966" y="317575"/>
                </a:lnTo>
                <a:lnTo>
                  <a:pt x="4644" y="274666"/>
                </a:lnTo>
                <a:lnTo>
                  <a:pt x="0" y="228600"/>
                </a:lnTo>
                <a:close/>
              </a:path>
            </a:pathLst>
          </a:custGeom>
          <a:ln w="57150">
            <a:solidFill>
              <a:srgbClr val="006FC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8369300" y="2654300"/>
            <a:ext cx="177800" cy="1778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8229600" y="251460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lnTo>
                  <a:pt x="4644" y="182533"/>
                </a:lnTo>
                <a:lnTo>
                  <a:pt x="17966" y="139624"/>
                </a:lnTo>
                <a:lnTo>
                  <a:pt x="39045" y="100793"/>
                </a:lnTo>
                <a:lnTo>
                  <a:pt x="66960" y="66960"/>
                </a:lnTo>
                <a:lnTo>
                  <a:pt x="100793" y="39045"/>
                </a:lnTo>
                <a:lnTo>
                  <a:pt x="139624" y="17966"/>
                </a:lnTo>
                <a:lnTo>
                  <a:pt x="182533" y="4644"/>
                </a:lnTo>
                <a:lnTo>
                  <a:pt x="228600" y="0"/>
                </a:lnTo>
                <a:lnTo>
                  <a:pt x="274666" y="4644"/>
                </a:lnTo>
                <a:lnTo>
                  <a:pt x="317575" y="17966"/>
                </a:lnTo>
                <a:lnTo>
                  <a:pt x="356406" y="39045"/>
                </a:lnTo>
                <a:lnTo>
                  <a:pt x="390239" y="66960"/>
                </a:lnTo>
                <a:lnTo>
                  <a:pt x="418154" y="100793"/>
                </a:lnTo>
                <a:lnTo>
                  <a:pt x="439233" y="139624"/>
                </a:lnTo>
                <a:lnTo>
                  <a:pt x="452555" y="182533"/>
                </a:lnTo>
                <a:lnTo>
                  <a:pt x="457200" y="228600"/>
                </a:lnTo>
                <a:lnTo>
                  <a:pt x="452555" y="274666"/>
                </a:lnTo>
                <a:lnTo>
                  <a:pt x="439233" y="317575"/>
                </a:lnTo>
                <a:lnTo>
                  <a:pt x="418154" y="356406"/>
                </a:lnTo>
                <a:lnTo>
                  <a:pt x="390239" y="390239"/>
                </a:lnTo>
                <a:lnTo>
                  <a:pt x="356406" y="418154"/>
                </a:lnTo>
                <a:lnTo>
                  <a:pt x="317575" y="439233"/>
                </a:lnTo>
                <a:lnTo>
                  <a:pt x="274666" y="452555"/>
                </a:lnTo>
                <a:lnTo>
                  <a:pt x="228600" y="457200"/>
                </a:lnTo>
                <a:lnTo>
                  <a:pt x="182533" y="452555"/>
                </a:lnTo>
                <a:lnTo>
                  <a:pt x="139624" y="439233"/>
                </a:lnTo>
                <a:lnTo>
                  <a:pt x="100793" y="418154"/>
                </a:lnTo>
                <a:lnTo>
                  <a:pt x="66960" y="390239"/>
                </a:lnTo>
                <a:lnTo>
                  <a:pt x="39045" y="356406"/>
                </a:lnTo>
                <a:lnTo>
                  <a:pt x="17966" y="317575"/>
                </a:lnTo>
                <a:lnTo>
                  <a:pt x="4644" y="274666"/>
                </a:lnTo>
                <a:lnTo>
                  <a:pt x="0" y="228600"/>
                </a:lnTo>
                <a:close/>
              </a:path>
            </a:pathLst>
          </a:custGeom>
          <a:ln w="57150">
            <a:solidFill>
              <a:srgbClr val="006FC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596900" y="3797300"/>
            <a:ext cx="177800" cy="1778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457200" y="365760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lnTo>
                  <a:pt x="4644" y="182533"/>
                </a:lnTo>
                <a:lnTo>
                  <a:pt x="17964" y="139624"/>
                </a:lnTo>
                <a:lnTo>
                  <a:pt x="39041" y="100793"/>
                </a:lnTo>
                <a:lnTo>
                  <a:pt x="66955" y="66960"/>
                </a:lnTo>
                <a:lnTo>
                  <a:pt x="100788" y="39045"/>
                </a:lnTo>
                <a:lnTo>
                  <a:pt x="139619" y="17966"/>
                </a:lnTo>
                <a:lnTo>
                  <a:pt x="182529" y="4644"/>
                </a:lnTo>
                <a:lnTo>
                  <a:pt x="228600" y="0"/>
                </a:lnTo>
                <a:lnTo>
                  <a:pt x="274670" y="4644"/>
                </a:lnTo>
                <a:lnTo>
                  <a:pt x="317580" y="17966"/>
                </a:lnTo>
                <a:lnTo>
                  <a:pt x="356411" y="39045"/>
                </a:lnTo>
                <a:lnTo>
                  <a:pt x="390244" y="66960"/>
                </a:lnTo>
                <a:lnTo>
                  <a:pt x="418158" y="100793"/>
                </a:lnTo>
                <a:lnTo>
                  <a:pt x="439235" y="139624"/>
                </a:lnTo>
                <a:lnTo>
                  <a:pt x="452555" y="182533"/>
                </a:lnTo>
                <a:lnTo>
                  <a:pt x="457200" y="228600"/>
                </a:lnTo>
                <a:lnTo>
                  <a:pt x="452555" y="274666"/>
                </a:lnTo>
                <a:lnTo>
                  <a:pt x="439235" y="317575"/>
                </a:lnTo>
                <a:lnTo>
                  <a:pt x="418158" y="356406"/>
                </a:lnTo>
                <a:lnTo>
                  <a:pt x="390244" y="390239"/>
                </a:lnTo>
                <a:lnTo>
                  <a:pt x="356411" y="418154"/>
                </a:lnTo>
                <a:lnTo>
                  <a:pt x="317580" y="439233"/>
                </a:lnTo>
                <a:lnTo>
                  <a:pt x="274670" y="452555"/>
                </a:lnTo>
                <a:lnTo>
                  <a:pt x="228600" y="457200"/>
                </a:lnTo>
                <a:lnTo>
                  <a:pt x="182529" y="452555"/>
                </a:lnTo>
                <a:lnTo>
                  <a:pt x="139619" y="439233"/>
                </a:lnTo>
                <a:lnTo>
                  <a:pt x="100788" y="418154"/>
                </a:lnTo>
                <a:lnTo>
                  <a:pt x="66955" y="390239"/>
                </a:lnTo>
                <a:lnTo>
                  <a:pt x="39041" y="356406"/>
                </a:lnTo>
                <a:lnTo>
                  <a:pt x="17964" y="317575"/>
                </a:lnTo>
                <a:lnTo>
                  <a:pt x="4644" y="274666"/>
                </a:lnTo>
                <a:lnTo>
                  <a:pt x="0" y="228600"/>
                </a:lnTo>
                <a:close/>
              </a:path>
            </a:pathLst>
          </a:custGeom>
          <a:ln w="57150">
            <a:solidFill>
              <a:srgbClr val="006FC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901700" y="3416300"/>
            <a:ext cx="177800" cy="1778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762000" y="327660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lnTo>
                  <a:pt x="4644" y="182533"/>
                </a:lnTo>
                <a:lnTo>
                  <a:pt x="17964" y="139624"/>
                </a:lnTo>
                <a:lnTo>
                  <a:pt x="39041" y="100793"/>
                </a:lnTo>
                <a:lnTo>
                  <a:pt x="66955" y="66960"/>
                </a:lnTo>
                <a:lnTo>
                  <a:pt x="100788" y="39045"/>
                </a:lnTo>
                <a:lnTo>
                  <a:pt x="139619" y="17966"/>
                </a:lnTo>
                <a:lnTo>
                  <a:pt x="182529" y="4644"/>
                </a:lnTo>
                <a:lnTo>
                  <a:pt x="228600" y="0"/>
                </a:lnTo>
                <a:lnTo>
                  <a:pt x="274670" y="4644"/>
                </a:lnTo>
                <a:lnTo>
                  <a:pt x="317580" y="17966"/>
                </a:lnTo>
                <a:lnTo>
                  <a:pt x="356411" y="39045"/>
                </a:lnTo>
                <a:lnTo>
                  <a:pt x="390244" y="66960"/>
                </a:lnTo>
                <a:lnTo>
                  <a:pt x="418158" y="100793"/>
                </a:lnTo>
                <a:lnTo>
                  <a:pt x="439235" y="139624"/>
                </a:lnTo>
                <a:lnTo>
                  <a:pt x="452555" y="182533"/>
                </a:lnTo>
                <a:lnTo>
                  <a:pt x="457200" y="228600"/>
                </a:lnTo>
                <a:lnTo>
                  <a:pt x="452555" y="274666"/>
                </a:lnTo>
                <a:lnTo>
                  <a:pt x="439235" y="317575"/>
                </a:lnTo>
                <a:lnTo>
                  <a:pt x="418158" y="356406"/>
                </a:lnTo>
                <a:lnTo>
                  <a:pt x="390244" y="390239"/>
                </a:lnTo>
                <a:lnTo>
                  <a:pt x="356411" y="418154"/>
                </a:lnTo>
                <a:lnTo>
                  <a:pt x="317580" y="439233"/>
                </a:lnTo>
                <a:lnTo>
                  <a:pt x="274670" y="452555"/>
                </a:lnTo>
                <a:lnTo>
                  <a:pt x="228600" y="457200"/>
                </a:lnTo>
                <a:lnTo>
                  <a:pt x="182529" y="452555"/>
                </a:lnTo>
                <a:lnTo>
                  <a:pt x="139619" y="439233"/>
                </a:lnTo>
                <a:lnTo>
                  <a:pt x="100788" y="418154"/>
                </a:lnTo>
                <a:lnTo>
                  <a:pt x="66955" y="390239"/>
                </a:lnTo>
                <a:lnTo>
                  <a:pt x="39041" y="356406"/>
                </a:lnTo>
                <a:lnTo>
                  <a:pt x="17964" y="317575"/>
                </a:lnTo>
                <a:lnTo>
                  <a:pt x="4644" y="274666"/>
                </a:lnTo>
                <a:lnTo>
                  <a:pt x="0" y="228600"/>
                </a:lnTo>
                <a:close/>
              </a:path>
            </a:pathLst>
          </a:custGeom>
          <a:ln w="57150">
            <a:solidFill>
              <a:srgbClr val="006FC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825500" y="2197100"/>
            <a:ext cx="177800" cy="1778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685800" y="205740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lnTo>
                  <a:pt x="4644" y="182533"/>
                </a:lnTo>
                <a:lnTo>
                  <a:pt x="17964" y="139624"/>
                </a:lnTo>
                <a:lnTo>
                  <a:pt x="39041" y="100793"/>
                </a:lnTo>
                <a:lnTo>
                  <a:pt x="66955" y="66960"/>
                </a:lnTo>
                <a:lnTo>
                  <a:pt x="100788" y="39045"/>
                </a:lnTo>
                <a:lnTo>
                  <a:pt x="139619" y="17966"/>
                </a:lnTo>
                <a:lnTo>
                  <a:pt x="182529" y="4644"/>
                </a:lnTo>
                <a:lnTo>
                  <a:pt x="228600" y="0"/>
                </a:lnTo>
                <a:lnTo>
                  <a:pt x="274670" y="4644"/>
                </a:lnTo>
                <a:lnTo>
                  <a:pt x="317580" y="17966"/>
                </a:lnTo>
                <a:lnTo>
                  <a:pt x="356411" y="39045"/>
                </a:lnTo>
                <a:lnTo>
                  <a:pt x="390244" y="66960"/>
                </a:lnTo>
                <a:lnTo>
                  <a:pt x="418158" y="100793"/>
                </a:lnTo>
                <a:lnTo>
                  <a:pt x="439235" y="139624"/>
                </a:lnTo>
                <a:lnTo>
                  <a:pt x="452555" y="182533"/>
                </a:lnTo>
                <a:lnTo>
                  <a:pt x="457200" y="228600"/>
                </a:lnTo>
                <a:lnTo>
                  <a:pt x="452555" y="274666"/>
                </a:lnTo>
                <a:lnTo>
                  <a:pt x="439235" y="317575"/>
                </a:lnTo>
                <a:lnTo>
                  <a:pt x="418158" y="356406"/>
                </a:lnTo>
                <a:lnTo>
                  <a:pt x="390244" y="390239"/>
                </a:lnTo>
                <a:lnTo>
                  <a:pt x="356411" y="418154"/>
                </a:lnTo>
                <a:lnTo>
                  <a:pt x="317580" y="439233"/>
                </a:lnTo>
                <a:lnTo>
                  <a:pt x="274670" y="452555"/>
                </a:lnTo>
                <a:lnTo>
                  <a:pt x="228600" y="457200"/>
                </a:lnTo>
                <a:lnTo>
                  <a:pt x="182529" y="452555"/>
                </a:lnTo>
                <a:lnTo>
                  <a:pt x="139619" y="439233"/>
                </a:lnTo>
                <a:lnTo>
                  <a:pt x="100788" y="418154"/>
                </a:lnTo>
                <a:lnTo>
                  <a:pt x="66955" y="390239"/>
                </a:lnTo>
                <a:lnTo>
                  <a:pt x="39041" y="356406"/>
                </a:lnTo>
                <a:lnTo>
                  <a:pt x="17964" y="317575"/>
                </a:lnTo>
                <a:lnTo>
                  <a:pt x="4644" y="274666"/>
                </a:lnTo>
                <a:lnTo>
                  <a:pt x="0" y="228600"/>
                </a:lnTo>
                <a:close/>
              </a:path>
            </a:pathLst>
          </a:custGeom>
          <a:ln w="57150">
            <a:solidFill>
              <a:srgbClr val="006FC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1358900" y="3644900"/>
            <a:ext cx="177800" cy="1778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1219200" y="350520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lnTo>
                  <a:pt x="4644" y="182533"/>
                </a:lnTo>
                <a:lnTo>
                  <a:pt x="17966" y="139624"/>
                </a:lnTo>
                <a:lnTo>
                  <a:pt x="39045" y="100793"/>
                </a:lnTo>
                <a:lnTo>
                  <a:pt x="66960" y="66960"/>
                </a:lnTo>
                <a:lnTo>
                  <a:pt x="100793" y="39045"/>
                </a:lnTo>
                <a:lnTo>
                  <a:pt x="139624" y="17966"/>
                </a:lnTo>
                <a:lnTo>
                  <a:pt x="182533" y="4644"/>
                </a:lnTo>
                <a:lnTo>
                  <a:pt x="228600" y="0"/>
                </a:lnTo>
                <a:lnTo>
                  <a:pt x="274666" y="4644"/>
                </a:lnTo>
                <a:lnTo>
                  <a:pt x="317575" y="17966"/>
                </a:lnTo>
                <a:lnTo>
                  <a:pt x="356406" y="39045"/>
                </a:lnTo>
                <a:lnTo>
                  <a:pt x="390239" y="66960"/>
                </a:lnTo>
                <a:lnTo>
                  <a:pt x="418154" y="100793"/>
                </a:lnTo>
                <a:lnTo>
                  <a:pt x="439233" y="139624"/>
                </a:lnTo>
                <a:lnTo>
                  <a:pt x="452555" y="182533"/>
                </a:lnTo>
                <a:lnTo>
                  <a:pt x="457200" y="228600"/>
                </a:lnTo>
                <a:lnTo>
                  <a:pt x="452555" y="274666"/>
                </a:lnTo>
                <a:lnTo>
                  <a:pt x="439233" y="317575"/>
                </a:lnTo>
                <a:lnTo>
                  <a:pt x="418154" y="356406"/>
                </a:lnTo>
                <a:lnTo>
                  <a:pt x="390239" y="390239"/>
                </a:lnTo>
                <a:lnTo>
                  <a:pt x="356406" y="418154"/>
                </a:lnTo>
                <a:lnTo>
                  <a:pt x="317575" y="439233"/>
                </a:lnTo>
                <a:lnTo>
                  <a:pt x="274666" y="452555"/>
                </a:lnTo>
                <a:lnTo>
                  <a:pt x="228600" y="457200"/>
                </a:lnTo>
                <a:lnTo>
                  <a:pt x="182533" y="452555"/>
                </a:lnTo>
                <a:lnTo>
                  <a:pt x="139624" y="439233"/>
                </a:lnTo>
                <a:lnTo>
                  <a:pt x="100793" y="418154"/>
                </a:lnTo>
                <a:lnTo>
                  <a:pt x="66960" y="390239"/>
                </a:lnTo>
                <a:lnTo>
                  <a:pt x="39045" y="356406"/>
                </a:lnTo>
                <a:lnTo>
                  <a:pt x="17966" y="317575"/>
                </a:lnTo>
                <a:lnTo>
                  <a:pt x="4644" y="274666"/>
                </a:lnTo>
                <a:lnTo>
                  <a:pt x="0" y="228600"/>
                </a:lnTo>
                <a:close/>
              </a:path>
            </a:pathLst>
          </a:custGeom>
          <a:ln w="57150">
            <a:solidFill>
              <a:srgbClr val="006FC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8369300" y="1968500"/>
            <a:ext cx="177800" cy="1778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8229600" y="182880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lnTo>
                  <a:pt x="4644" y="182533"/>
                </a:lnTo>
                <a:lnTo>
                  <a:pt x="17966" y="139624"/>
                </a:lnTo>
                <a:lnTo>
                  <a:pt x="39045" y="100793"/>
                </a:lnTo>
                <a:lnTo>
                  <a:pt x="66960" y="66960"/>
                </a:lnTo>
                <a:lnTo>
                  <a:pt x="100793" y="39045"/>
                </a:lnTo>
                <a:lnTo>
                  <a:pt x="139624" y="17966"/>
                </a:lnTo>
                <a:lnTo>
                  <a:pt x="182533" y="4644"/>
                </a:lnTo>
                <a:lnTo>
                  <a:pt x="228600" y="0"/>
                </a:lnTo>
                <a:lnTo>
                  <a:pt x="274666" y="4644"/>
                </a:lnTo>
                <a:lnTo>
                  <a:pt x="317575" y="17966"/>
                </a:lnTo>
                <a:lnTo>
                  <a:pt x="356406" y="39045"/>
                </a:lnTo>
                <a:lnTo>
                  <a:pt x="390239" y="66960"/>
                </a:lnTo>
                <a:lnTo>
                  <a:pt x="418154" y="100793"/>
                </a:lnTo>
                <a:lnTo>
                  <a:pt x="439233" y="139624"/>
                </a:lnTo>
                <a:lnTo>
                  <a:pt x="452555" y="182533"/>
                </a:lnTo>
                <a:lnTo>
                  <a:pt x="457200" y="228600"/>
                </a:lnTo>
                <a:lnTo>
                  <a:pt x="452555" y="274666"/>
                </a:lnTo>
                <a:lnTo>
                  <a:pt x="439233" y="317575"/>
                </a:lnTo>
                <a:lnTo>
                  <a:pt x="418154" y="356406"/>
                </a:lnTo>
                <a:lnTo>
                  <a:pt x="390239" y="390239"/>
                </a:lnTo>
                <a:lnTo>
                  <a:pt x="356406" y="418154"/>
                </a:lnTo>
                <a:lnTo>
                  <a:pt x="317575" y="439233"/>
                </a:lnTo>
                <a:lnTo>
                  <a:pt x="274666" y="452555"/>
                </a:lnTo>
                <a:lnTo>
                  <a:pt x="228600" y="457200"/>
                </a:lnTo>
                <a:lnTo>
                  <a:pt x="182533" y="452555"/>
                </a:lnTo>
                <a:lnTo>
                  <a:pt x="139624" y="439233"/>
                </a:lnTo>
                <a:lnTo>
                  <a:pt x="100793" y="418154"/>
                </a:lnTo>
                <a:lnTo>
                  <a:pt x="66960" y="390239"/>
                </a:lnTo>
                <a:lnTo>
                  <a:pt x="39045" y="356406"/>
                </a:lnTo>
                <a:lnTo>
                  <a:pt x="17966" y="317575"/>
                </a:lnTo>
                <a:lnTo>
                  <a:pt x="4644" y="274666"/>
                </a:lnTo>
                <a:lnTo>
                  <a:pt x="0" y="228600"/>
                </a:lnTo>
                <a:close/>
              </a:path>
            </a:pathLst>
          </a:custGeom>
          <a:ln w="57150">
            <a:solidFill>
              <a:srgbClr val="006FC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6540500" y="3568700"/>
            <a:ext cx="177800" cy="1778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6400800" y="342900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lnTo>
                  <a:pt x="4644" y="182533"/>
                </a:lnTo>
                <a:lnTo>
                  <a:pt x="17966" y="139624"/>
                </a:lnTo>
                <a:lnTo>
                  <a:pt x="39045" y="100793"/>
                </a:lnTo>
                <a:lnTo>
                  <a:pt x="66960" y="66960"/>
                </a:lnTo>
                <a:lnTo>
                  <a:pt x="100793" y="39045"/>
                </a:lnTo>
                <a:lnTo>
                  <a:pt x="139624" y="17966"/>
                </a:lnTo>
                <a:lnTo>
                  <a:pt x="182533" y="4644"/>
                </a:lnTo>
                <a:lnTo>
                  <a:pt x="228600" y="0"/>
                </a:lnTo>
                <a:lnTo>
                  <a:pt x="274666" y="4644"/>
                </a:lnTo>
                <a:lnTo>
                  <a:pt x="317575" y="17966"/>
                </a:lnTo>
                <a:lnTo>
                  <a:pt x="356406" y="39045"/>
                </a:lnTo>
                <a:lnTo>
                  <a:pt x="390239" y="66960"/>
                </a:lnTo>
                <a:lnTo>
                  <a:pt x="418154" y="100793"/>
                </a:lnTo>
                <a:lnTo>
                  <a:pt x="439233" y="139624"/>
                </a:lnTo>
                <a:lnTo>
                  <a:pt x="452555" y="182533"/>
                </a:lnTo>
                <a:lnTo>
                  <a:pt x="457200" y="228600"/>
                </a:lnTo>
                <a:lnTo>
                  <a:pt x="452555" y="274666"/>
                </a:lnTo>
                <a:lnTo>
                  <a:pt x="439233" y="317575"/>
                </a:lnTo>
                <a:lnTo>
                  <a:pt x="418154" y="356406"/>
                </a:lnTo>
                <a:lnTo>
                  <a:pt x="390239" y="390239"/>
                </a:lnTo>
                <a:lnTo>
                  <a:pt x="356406" y="418154"/>
                </a:lnTo>
                <a:lnTo>
                  <a:pt x="317575" y="439233"/>
                </a:lnTo>
                <a:lnTo>
                  <a:pt x="274666" y="452555"/>
                </a:lnTo>
                <a:lnTo>
                  <a:pt x="228600" y="457200"/>
                </a:lnTo>
                <a:lnTo>
                  <a:pt x="182533" y="452555"/>
                </a:lnTo>
                <a:lnTo>
                  <a:pt x="139624" y="439233"/>
                </a:lnTo>
                <a:lnTo>
                  <a:pt x="100793" y="418154"/>
                </a:lnTo>
                <a:lnTo>
                  <a:pt x="66960" y="390239"/>
                </a:lnTo>
                <a:lnTo>
                  <a:pt x="39045" y="356406"/>
                </a:lnTo>
                <a:lnTo>
                  <a:pt x="17966" y="317575"/>
                </a:lnTo>
                <a:lnTo>
                  <a:pt x="4644" y="274666"/>
                </a:lnTo>
                <a:lnTo>
                  <a:pt x="0" y="228600"/>
                </a:lnTo>
                <a:close/>
              </a:path>
            </a:pathLst>
          </a:custGeom>
          <a:ln w="57150">
            <a:solidFill>
              <a:srgbClr val="006FC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5715000" y="3200400"/>
            <a:ext cx="1691640" cy="2214245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0357613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5940" y="297002"/>
            <a:ext cx="5407660" cy="5668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s-PA" sz="3600" spc="140" dirty="0"/>
              <a:t>El punto de equilibrio</a:t>
            </a:r>
            <a:endParaRPr sz="3600" dirty="0"/>
          </a:p>
        </p:txBody>
      </p:sp>
      <p:sp>
        <p:nvSpPr>
          <p:cNvPr id="4" name="3 Rectángulo"/>
          <p:cNvSpPr/>
          <p:nvPr/>
        </p:nvSpPr>
        <p:spPr>
          <a:xfrm>
            <a:off x="762000" y="1143000"/>
            <a:ext cx="76962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PA" sz="2400" dirty="0"/>
              <a:t>En el punto de equilibrio de un negocio los ingresos son iguales a los gastos y por lo tanto no hay ni ganancia ni pérdida. </a:t>
            </a:r>
          </a:p>
        </p:txBody>
      </p:sp>
      <p:sp>
        <p:nvSpPr>
          <p:cNvPr id="5" name="4 Rectángulo"/>
          <p:cNvSpPr/>
          <p:nvPr/>
        </p:nvSpPr>
        <p:spPr>
          <a:xfrm>
            <a:off x="596900" y="2550855"/>
            <a:ext cx="792480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PA" sz="2000" b="1" dirty="0"/>
              <a:t>El punto de equilibrio se puede calcular en términos de ingresos y en unidades físicas</a:t>
            </a:r>
          </a:p>
          <a:p>
            <a:br>
              <a:rPr lang="es-PA" sz="800" dirty="0"/>
            </a:br>
            <a:r>
              <a:rPr lang="es-PA" sz="2000" dirty="0"/>
              <a:t>Es recomendable calcularlo en términos de </a:t>
            </a:r>
            <a:r>
              <a:rPr lang="es-PA" sz="2000" b="1" dirty="0"/>
              <a:t>ingresos totales </a:t>
            </a:r>
            <a:r>
              <a:rPr lang="es-PA" sz="2000" dirty="0"/>
              <a:t>cuando la actividad no es fácilmente reconocible en unidades físicas, o cuando hay varios productos. </a:t>
            </a:r>
          </a:p>
        </p:txBody>
      </p:sp>
    </p:spTree>
    <p:extLst>
      <p:ext uri="{BB962C8B-B14F-4D97-AF65-F5344CB8AC3E}">
        <p14:creationId xmlns:p14="http://schemas.microsoft.com/office/powerpoint/2010/main" val="152765820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5940" y="297002"/>
            <a:ext cx="5407660" cy="5668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s-PA" sz="3600" spc="140" dirty="0"/>
              <a:t>El punto de equilibrio</a:t>
            </a:r>
            <a:endParaRPr sz="3600" dirty="0"/>
          </a:p>
        </p:txBody>
      </p:sp>
      <p:sp>
        <p:nvSpPr>
          <p:cNvPr id="3" name="2 Rectángulo"/>
          <p:cNvSpPr/>
          <p:nvPr/>
        </p:nvSpPr>
        <p:spPr>
          <a:xfrm>
            <a:off x="609600" y="1135082"/>
            <a:ext cx="7924800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PA" b="1" dirty="0"/>
              <a:t>Costos Fijos</a:t>
            </a:r>
            <a:endParaRPr lang="es-PA" dirty="0"/>
          </a:p>
          <a:p>
            <a:r>
              <a:rPr lang="es-PA" dirty="0"/>
              <a:t>Algunos ejemplos de los costos fijos incluyen:</a:t>
            </a:r>
            <a:br>
              <a:rPr lang="es-PA" dirty="0"/>
            </a:br>
            <a:r>
              <a:rPr lang="es-PA" dirty="0"/>
              <a:t>• Arriendo de la oficina, taller, bodega, fábrica u otras instalaciones,</a:t>
            </a:r>
            <a:br>
              <a:rPr lang="es-PA" dirty="0"/>
            </a:br>
            <a:r>
              <a:rPr lang="es-PA" dirty="0"/>
              <a:t>• Sueldos base del personal contratado,</a:t>
            </a:r>
            <a:br>
              <a:rPr lang="es-PA" dirty="0"/>
            </a:br>
            <a:r>
              <a:rPr lang="es-PA" dirty="0"/>
              <a:t>• Planes de beneficios para el personal,</a:t>
            </a:r>
            <a:br>
              <a:rPr lang="es-PA" dirty="0"/>
            </a:br>
            <a:r>
              <a:rPr lang="es-PA" dirty="0"/>
              <a:t>• Planes de mantenimiento contratado,</a:t>
            </a:r>
            <a:br>
              <a:rPr lang="es-PA" dirty="0"/>
            </a:br>
            <a:r>
              <a:rPr lang="es-PA" dirty="0"/>
              <a:t>• Servicios contratados de aseo y seguridad,</a:t>
            </a:r>
            <a:br>
              <a:rPr lang="es-PA" dirty="0"/>
            </a:br>
            <a:r>
              <a:rPr lang="es-PA" dirty="0"/>
              <a:t>• Publicidad contratada,</a:t>
            </a:r>
            <a:br>
              <a:rPr lang="es-PA" dirty="0"/>
            </a:br>
            <a:r>
              <a:rPr lang="es-PA" dirty="0"/>
              <a:t>• Seguros,</a:t>
            </a:r>
            <a:br>
              <a:rPr lang="es-PA" dirty="0"/>
            </a:br>
            <a:r>
              <a:rPr lang="es-PA" dirty="0"/>
              <a:t>• Los cargos base de energía eléctrica, gas, agua y alcantarillado,</a:t>
            </a:r>
            <a:br>
              <a:rPr lang="es-PA" dirty="0"/>
            </a:br>
            <a:r>
              <a:rPr lang="es-PA" dirty="0"/>
              <a:t>• El cargo básico para el servicio de teléfono o el plan básico para un celular,</a:t>
            </a:r>
            <a:br>
              <a:rPr lang="es-PA" dirty="0"/>
            </a:br>
            <a:r>
              <a:rPr lang="es-PA" dirty="0"/>
              <a:t>• Costo de la conexión a Internet,</a:t>
            </a:r>
            <a:br>
              <a:rPr lang="es-PA" dirty="0"/>
            </a:br>
            <a:r>
              <a:rPr lang="es-PA" dirty="0"/>
              <a:t>• Costo de un sitio web,</a:t>
            </a:r>
            <a:br>
              <a:rPr lang="es-PA" dirty="0"/>
            </a:br>
            <a:r>
              <a:rPr lang="es-PA" dirty="0"/>
              <a:t>• Impuestos sobre los bienes inmuebles y muebles,</a:t>
            </a:r>
          </a:p>
        </p:txBody>
      </p:sp>
    </p:spTree>
    <p:extLst>
      <p:ext uri="{BB962C8B-B14F-4D97-AF65-F5344CB8AC3E}">
        <p14:creationId xmlns:p14="http://schemas.microsoft.com/office/powerpoint/2010/main" val="202071940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5940" y="297002"/>
            <a:ext cx="5407660" cy="5668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s-PA" sz="3600" spc="140" dirty="0"/>
              <a:t>El punto de equilibrio</a:t>
            </a:r>
            <a:endParaRPr sz="3600" dirty="0"/>
          </a:p>
        </p:txBody>
      </p:sp>
      <p:sp>
        <p:nvSpPr>
          <p:cNvPr id="4" name="3 Rectángulo"/>
          <p:cNvSpPr/>
          <p:nvPr/>
        </p:nvSpPr>
        <p:spPr>
          <a:xfrm>
            <a:off x="990600" y="1143000"/>
            <a:ext cx="5867400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PA" b="1" dirty="0"/>
              <a:t>Costos Variables</a:t>
            </a:r>
            <a:endParaRPr lang="es-PA" dirty="0"/>
          </a:p>
          <a:p>
            <a:r>
              <a:rPr lang="es-PA" dirty="0"/>
              <a:t>Ejemplos de costos variables incluyen:</a:t>
            </a:r>
            <a:br>
              <a:rPr lang="es-PA" dirty="0"/>
            </a:br>
            <a:r>
              <a:rPr lang="es-PA" dirty="0"/>
              <a:t>• Materias primas e insumos,</a:t>
            </a:r>
            <a:br>
              <a:rPr lang="es-PA" dirty="0"/>
            </a:br>
            <a:r>
              <a:rPr lang="es-PA" dirty="0"/>
              <a:t>• Flete,</a:t>
            </a:r>
            <a:br>
              <a:rPr lang="es-PA" dirty="0"/>
            </a:br>
            <a:r>
              <a:rPr lang="es-PA" dirty="0"/>
              <a:t>• Arriendo de maquinaria, equipos y herramientas para trabajos específicos,</a:t>
            </a:r>
            <a:br>
              <a:rPr lang="es-PA" dirty="0"/>
            </a:br>
            <a:r>
              <a:rPr lang="es-PA" dirty="0"/>
              <a:t>• Combustible,</a:t>
            </a:r>
            <a:br>
              <a:rPr lang="es-PA" dirty="0"/>
            </a:br>
            <a:r>
              <a:rPr lang="es-PA" dirty="0"/>
              <a:t>• Horas extras del personal,</a:t>
            </a:r>
            <a:br>
              <a:rPr lang="es-PA" dirty="0"/>
            </a:br>
            <a:r>
              <a:rPr lang="es-PA" dirty="0"/>
              <a:t>• Mano de obra contratado en forma temporal,</a:t>
            </a:r>
            <a:br>
              <a:rPr lang="es-PA" dirty="0"/>
            </a:br>
            <a:r>
              <a:rPr lang="es-PA" dirty="0"/>
              <a:t>• Reparaciones y mantenimiento,</a:t>
            </a:r>
            <a:br>
              <a:rPr lang="es-PA" dirty="0"/>
            </a:br>
            <a:r>
              <a:rPr lang="es-PA" dirty="0"/>
              <a:t>• Útiles de oficina,</a:t>
            </a:r>
            <a:br>
              <a:rPr lang="es-PA" dirty="0"/>
            </a:br>
            <a:r>
              <a:rPr lang="es-PA" dirty="0"/>
              <a:t>• Gastos de viajes y</a:t>
            </a:r>
            <a:br>
              <a:rPr lang="es-PA" dirty="0"/>
            </a:br>
            <a:r>
              <a:rPr lang="es-PA" dirty="0"/>
              <a:t>• Comisiones de ventas.</a:t>
            </a:r>
          </a:p>
        </p:txBody>
      </p:sp>
    </p:spTree>
    <p:extLst>
      <p:ext uri="{BB962C8B-B14F-4D97-AF65-F5344CB8AC3E}">
        <p14:creationId xmlns:p14="http://schemas.microsoft.com/office/powerpoint/2010/main" val="197481701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Rectángulo"/>
          <p:cNvSpPr/>
          <p:nvPr/>
        </p:nvSpPr>
        <p:spPr>
          <a:xfrm>
            <a:off x="609600" y="1447800"/>
            <a:ext cx="8001000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PA" sz="1600" b="1" dirty="0"/>
              <a:t>1. Un margen bruto menor requiere que se vende más para llegar al punto de equilibrio y</a:t>
            </a:r>
          </a:p>
          <a:p>
            <a:endParaRPr lang="es-PA" sz="1600" b="1" dirty="0"/>
          </a:p>
          <a:p>
            <a:r>
              <a:rPr lang="es-PA" sz="1600" b="1" dirty="0"/>
              <a:t>2. La cantidad de unidades adicionales que tiene que vender para llegar al punto de equilibrio es mayor cuando la reducción en el margen se debe a una reducción del precio, con los costos variables iguales.</a:t>
            </a:r>
          </a:p>
          <a:p>
            <a:endParaRPr lang="es-PA" sz="1600" b="1" dirty="0"/>
          </a:p>
          <a:p>
            <a:r>
              <a:rPr lang="es-PA" sz="1600" b="1" dirty="0"/>
              <a:t>Hay varios factores que afectan la decisión de rebajar los precios, como las siguientes:</a:t>
            </a:r>
          </a:p>
          <a:p>
            <a:r>
              <a:rPr lang="es-PA" sz="1600" b="1" dirty="0"/>
              <a:t>• Las condiciones generales en el mercado,</a:t>
            </a:r>
          </a:p>
          <a:p>
            <a:r>
              <a:rPr lang="es-PA" sz="1600" b="1" dirty="0"/>
              <a:t>• La posición de la empresa en el mercado,</a:t>
            </a:r>
          </a:p>
          <a:p>
            <a:r>
              <a:rPr lang="es-PA" sz="1600" b="1" dirty="0"/>
              <a:t>• Lo que están haciendo los competidores y</a:t>
            </a:r>
          </a:p>
          <a:p>
            <a:r>
              <a:rPr lang="es-PA" sz="1600" b="1" dirty="0"/>
              <a:t>• La estrategia comercial de la empresa, por ejemplo, si quiere competir en base del precio.</a:t>
            </a:r>
          </a:p>
          <a:p>
            <a:endParaRPr lang="es-PA" sz="1600" b="1" dirty="0"/>
          </a:p>
          <a:p>
            <a:r>
              <a:rPr lang="es-PA" sz="1600" b="1" dirty="0"/>
              <a:t>Pero al tener claro el punto de equilibrio y lo que significa en términos de la cantidad de unidades que tiene que vender para ser rentable, se puede tomar decisiones más informadas en cuanto a la determinación de los precios.</a:t>
            </a:r>
          </a:p>
        </p:txBody>
      </p:sp>
      <p:sp>
        <p:nvSpPr>
          <p:cNvPr id="5" name="object 2"/>
          <p:cNvSpPr txBox="1">
            <a:spLocks noGrp="1"/>
          </p:cNvSpPr>
          <p:nvPr>
            <p:ph type="title"/>
          </p:nvPr>
        </p:nvSpPr>
        <p:spPr>
          <a:xfrm>
            <a:off x="535940" y="297002"/>
            <a:ext cx="7617460" cy="11208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s-PA" sz="3600" spc="140" dirty="0"/>
              <a:t>Qué pasa si reducimos nuestros precios?</a:t>
            </a:r>
            <a:endParaRPr sz="3600" dirty="0"/>
          </a:p>
        </p:txBody>
      </p:sp>
    </p:spTree>
    <p:extLst>
      <p:ext uri="{BB962C8B-B14F-4D97-AF65-F5344CB8AC3E}">
        <p14:creationId xmlns:p14="http://schemas.microsoft.com/office/powerpoint/2010/main" val="262074031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5940" y="297002"/>
            <a:ext cx="5407660" cy="5668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s-PA" sz="3600" spc="140" dirty="0"/>
              <a:t>El punto de equilibrio</a:t>
            </a:r>
            <a:endParaRPr sz="3600" dirty="0"/>
          </a:p>
        </p:txBody>
      </p:sp>
      <p:sp>
        <p:nvSpPr>
          <p:cNvPr id="3" name="2 Rectángulo"/>
          <p:cNvSpPr/>
          <p:nvPr/>
        </p:nvSpPr>
        <p:spPr>
          <a:xfrm>
            <a:off x="609600" y="1143000"/>
            <a:ext cx="8153400" cy="37240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PA" sz="2800" b="1" dirty="0"/>
              <a:t>1. Punto de Equilibro en Base de Costos Totales</a:t>
            </a:r>
            <a:endParaRPr lang="es-PA" sz="2800" dirty="0"/>
          </a:p>
          <a:p>
            <a:endParaRPr lang="es-PA" sz="2800" dirty="0"/>
          </a:p>
          <a:p>
            <a:r>
              <a:rPr lang="es-PA" sz="2000" dirty="0"/>
              <a:t>Una vez determinados los totales de los costos fijos y los costos variables, se puede calcular el punto de equilibrio en base de los costos y ventas reales de la siguiente manera:</a:t>
            </a:r>
          </a:p>
          <a:p>
            <a:endParaRPr lang="es-PA" sz="2000" dirty="0"/>
          </a:p>
          <a:p>
            <a:r>
              <a:rPr lang="es-PA" sz="2000" dirty="0"/>
              <a:t>Ventas ($) para alcanzar el P.E. = 	Costos fijos totales</a:t>
            </a:r>
          </a:p>
          <a:p>
            <a:r>
              <a:rPr lang="es-PA" sz="2000" dirty="0"/>
              <a:t>				-------------------------</a:t>
            </a:r>
          </a:p>
          <a:p>
            <a:r>
              <a:rPr lang="es-PA" sz="2000" dirty="0"/>
              <a:t>			[1 – (Costos variables / Ventas reales)]</a:t>
            </a:r>
          </a:p>
          <a:p>
            <a:endParaRPr lang="es-PA" sz="2000" dirty="0"/>
          </a:p>
          <a:p>
            <a:endParaRPr lang="es-PA" sz="2000" dirty="0"/>
          </a:p>
        </p:txBody>
      </p:sp>
    </p:spTree>
    <p:extLst>
      <p:ext uri="{BB962C8B-B14F-4D97-AF65-F5344CB8AC3E}">
        <p14:creationId xmlns:p14="http://schemas.microsoft.com/office/powerpoint/2010/main" val="293997000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5940" y="297002"/>
            <a:ext cx="5407660" cy="5668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s-PA" sz="3600" spc="140" dirty="0"/>
              <a:t>El punto de equilibrio</a:t>
            </a:r>
            <a:endParaRPr sz="3600" dirty="0"/>
          </a:p>
        </p:txBody>
      </p:sp>
      <p:sp>
        <p:nvSpPr>
          <p:cNvPr id="3" name="2 Rectángulo"/>
          <p:cNvSpPr/>
          <p:nvPr/>
        </p:nvSpPr>
        <p:spPr>
          <a:xfrm>
            <a:off x="609600" y="1143000"/>
            <a:ext cx="8153400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PA" sz="2800" b="1" dirty="0"/>
              <a:t>1. Punto de Equilibro en Base de Costos Totales</a:t>
            </a:r>
            <a:endParaRPr lang="es-PA" sz="2800" dirty="0"/>
          </a:p>
          <a:p>
            <a:endParaRPr lang="es-PA" sz="2800" dirty="0"/>
          </a:p>
          <a:p>
            <a:r>
              <a:rPr lang="es-PA" sz="2800" dirty="0"/>
              <a:t>Entonces, otra forma de aplicar la formula para calcular el punto de equilibrio es en base del porcentaje del margen bruto:</a:t>
            </a:r>
          </a:p>
          <a:p>
            <a:endParaRPr lang="es-PA" sz="2800" dirty="0"/>
          </a:p>
          <a:p>
            <a:r>
              <a:rPr lang="es-PA" sz="2800" dirty="0"/>
              <a:t>Ventas en el punto de equilibrio = </a:t>
            </a:r>
          </a:p>
          <a:p>
            <a:endParaRPr lang="es-PA" sz="2800" dirty="0"/>
          </a:p>
          <a:p>
            <a:pPr algn="ctr"/>
            <a:r>
              <a:rPr lang="es-PA" sz="2800" dirty="0"/>
              <a:t>Costos fijos totales / % de margen</a:t>
            </a:r>
          </a:p>
        </p:txBody>
      </p:sp>
    </p:spTree>
    <p:extLst>
      <p:ext uri="{BB962C8B-B14F-4D97-AF65-F5344CB8AC3E}">
        <p14:creationId xmlns:p14="http://schemas.microsoft.com/office/powerpoint/2010/main" val="213149448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Rectángulo"/>
          <p:cNvSpPr/>
          <p:nvPr/>
        </p:nvSpPr>
        <p:spPr>
          <a:xfrm>
            <a:off x="228600" y="381000"/>
            <a:ext cx="8610600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PA" sz="2800" b="1" dirty="0"/>
              <a:t>2. Punto de Equilibrio en Base del Porcentaje de Margen</a:t>
            </a:r>
          </a:p>
          <a:p>
            <a:endParaRPr lang="es-PA" sz="2800" dirty="0"/>
          </a:p>
          <a:p>
            <a:r>
              <a:rPr lang="es-PA" sz="2800" dirty="0"/>
              <a:t>El margen bruto es el exceso de los ingresos respecto a los costos variables:</a:t>
            </a:r>
          </a:p>
          <a:p>
            <a:endParaRPr lang="es-PA" sz="2800" dirty="0"/>
          </a:p>
          <a:p>
            <a:r>
              <a:rPr lang="es-PA" sz="2000" b="1" dirty="0">
                <a:solidFill>
                  <a:srgbClr val="FF0000"/>
                </a:solidFill>
              </a:rPr>
              <a:t>Margen bruto absoluto= Total de ventas – total de costos variables.</a:t>
            </a:r>
          </a:p>
          <a:p>
            <a:endParaRPr lang="es-PA" sz="2800" dirty="0"/>
          </a:p>
          <a:p>
            <a:r>
              <a:rPr lang="es-PA" sz="2800" dirty="0"/>
              <a:t>El porcentaje del margen bruto se calcula como:</a:t>
            </a:r>
          </a:p>
          <a:p>
            <a:endParaRPr lang="es-PA" sz="2800" dirty="0"/>
          </a:p>
          <a:p>
            <a:r>
              <a:rPr lang="es-PA" sz="2000" b="1" dirty="0"/>
              <a:t>% de Margen bruto = (Precio de venta – costo variable) / precio de venta</a:t>
            </a:r>
          </a:p>
        </p:txBody>
      </p:sp>
    </p:spTree>
    <p:extLst>
      <p:ext uri="{BB962C8B-B14F-4D97-AF65-F5344CB8AC3E}">
        <p14:creationId xmlns:p14="http://schemas.microsoft.com/office/powerpoint/2010/main" val="229264438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5940" y="297002"/>
            <a:ext cx="5407660" cy="5668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s-PA" sz="3600" spc="140" dirty="0"/>
              <a:t>El punto de equilibrio</a:t>
            </a:r>
            <a:endParaRPr sz="3600" dirty="0"/>
          </a:p>
        </p:txBody>
      </p:sp>
      <p:sp>
        <p:nvSpPr>
          <p:cNvPr id="3" name="2 Rectángulo"/>
          <p:cNvSpPr/>
          <p:nvPr/>
        </p:nvSpPr>
        <p:spPr>
          <a:xfrm>
            <a:off x="685800" y="1143000"/>
            <a:ext cx="7696200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PA" sz="2400" b="1" dirty="0"/>
              <a:t>3. Punto de Equilibrio en Número de Unidades</a:t>
            </a:r>
          </a:p>
          <a:p>
            <a:endParaRPr lang="es-PA" sz="2400" dirty="0"/>
          </a:p>
          <a:p>
            <a:r>
              <a:rPr lang="es-PA" sz="2400" dirty="0"/>
              <a:t>Para determinar el número de unidades que tiene que vender para llegar al punto de equilibrio, se usa la siguiente formula:</a:t>
            </a:r>
          </a:p>
          <a:p>
            <a:endParaRPr lang="es-PA" sz="2400" dirty="0"/>
          </a:p>
          <a:p>
            <a:r>
              <a:rPr lang="es-PA" sz="2400" dirty="0"/>
              <a:t>P.E. (Unidades)  = Costos totales / (Precio de venta por unidad – Costo variable por unidad)</a:t>
            </a:r>
          </a:p>
        </p:txBody>
      </p:sp>
    </p:spTree>
    <p:extLst>
      <p:ext uri="{BB962C8B-B14F-4D97-AF65-F5344CB8AC3E}">
        <p14:creationId xmlns:p14="http://schemas.microsoft.com/office/powerpoint/2010/main" val="378821052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5940" y="297002"/>
            <a:ext cx="5407660" cy="5668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s-PA" sz="3600" spc="140" dirty="0"/>
              <a:t>El punto de equilibrio</a:t>
            </a:r>
            <a:endParaRPr sz="3600" dirty="0"/>
          </a:p>
        </p:txBody>
      </p:sp>
      <p:sp>
        <p:nvSpPr>
          <p:cNvPr id="3" name="2 Rectángulo"/>
          <p:cNvSpPr/>
          <p:nvPr/>
        </p:nvSpPr>
        <p:spPr>
          <a:xfrm>
            <a:off x="685800" y="1143000"/>
            <a:ext cx="7696200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PA" sz="2400" b="1" dirty="0"/>
              <a:t>4. Calculo de las utilidades</a:t>
            </a:r>
          </a:p>
          <a:p>
            <a:endParaRPr lang="es-PA" sz="2400" dirty="0"/>
          </a:p>
          <a:p>
            <a:r>
              <a:rPr lang="es-PA" sz="2400" dirty="0"/>
              <a:t>Para determinar el total de utilidades obtenidas de una operación de ventas la fórmula que debe obtenerse es:</a:t>
            </a:r>
          </a:p>
          <a:p>
            <a:endParaRPr lang="es-PA" sz="2400" dirty="0"/>
          </a:p>
          <a:p>
            <a:r>
              <a:rPr lang="es-PA" sz="2400" dirty="0"/>
              <a:t>Utilidades ($)  = </a:t>
            </a:r>
          </a:p>
          <a:p>
            <a:endParaRPr lang="es-PA" sz="2400" dirty="0"/>
          </a:p>
          <a:p>
            <a:r>
              <a:rPr lang="es-PA" sz="2400" dirty="0">
                <a:solidFill>
                  <a:srgbClr val="FF0000"/>
                </a:solidFill>
              </a:rPr>
              <a:t>Total de ventas - (Costos Fijos + Costos Variables totales)</a:t>
            </a:r>
          </a:p>
        </p:txBody>
      </p:sp>
    </p:spTree>
    <p:extLst>
      <p:ext uri="{BB962C8B-B14F-4D97-AF65-F5344CB8AC3E}">
        <p14:creationId xmlns:p14="http://schemas.microsoft.com/office/powerpoint/2010/main" val="330805358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2568B5DAF9081947BA6E5E74659BC90D" ma:contentTypeVersion="4" ma:contentTypeDescription="Crear nuevo documento." ma:contentTypeScope="" ma:versionID="e2a476d8eebd9edcfc83ced4a9c83042">
  <xsd:schema xmlns:xsd="http://www.w3.org/2001/XMLSchema" xmlns:xs="http://www.w3.org/2001/XMLSchema" xmlns:p="http://schemas.microsoft.com/office/2006/metadata/properties" xmlns:ns2="1a254d15-f5fb-4a7a-a6ba-bba584983fb2" targetNamespace="http://schemas.microsoft.com/office/2006/metadata/properties" ma:root="true" ma:fieldsID="3f7214c2af662255bdf43694a72cf0ed" ns2:_="">
    <xsd:import namespace="1a254d15-f5fb-4a7a-a6ba-bba584983fb2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a254d15-f5fb-4a7a-a6ba-bba584983fb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1" nillable="true" ma:displayName="Length (seconds)" ma:internalName="MediaLengthInSeconds" ma:readOnly="tru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5CD84A9F-E596-4EDD-A0CD-6933C5A4322A}"/>
</file>

<file path=customXml/itemProps2.xml><?xml version="1.0" encoding="utf-8"?>
<ds:datastoreItem xmlns:ds="http://schemas.openxmlformats.org/officeDocument/2006/customXml" ds:itemID="{78F80AD7-5FB3-45A8-AD0E-A7253033A25B}"/>
</file>

<file path=customXml/itemProps3.xml><?xml version="1.0" encoding="utf-8"?>
<ds:datastoreItem xmlns:ds="http://schemas.openxmlformats.org/officeDocument/2006/customXml" ds:itemID="{31EE831D-A2AD-4F66-B2CB-3875A235D150}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934</TotalTime>
  <Words>1235</Words>
  <Application>Microsoft Office PowerPoint</Application>
  <PresentationFormat>Presentación en pantalla (4:3)</PresentationFormat>
  <Paragraphs>116</Paragraphs>
  <Slides>25</Slides>
  <Notes>0</Notes>
  <HiddenSlides>0</HiddenSlides>
  <MMClips>1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25</vt:i4>
      </vt:variant>
    </vt:vector>
  </HeadingPairs>
  <TitlesOfParts>
    <vt:vector size="31" baseType="lpstr">
      <vt:lpstr>Arial</vt:lpstr>
      <vt:lpstr>Calibri</vt:lpstr>
      <vt:lpstr>Liberation Sans Narrow</vt:lpstr>
      <vt:lpstr>Times New Roman</vt:lpstr>
      <vt:lpstr>Verdana</vt:lpstr>
      <vt:lpstr>Office Theme</vt:lpstr>
      <vt:lpstr>Estrategias de</vt:lpstr>
      <vt:lpstr>¿Qué es el precio?</vt:lpstr>
      <vt:lpstr>¿En qué influye el precio?</vt:lpstr>
      <vt:lpstr>Estrategia de fijación de precios</vt:lpstr>
      <vt:lpstr>Estrategia de precios diferenciales (I)</vt:lpstr>
      <vt:lpstr>Estrategia de precios diferenciales (II)</vt:lpstr>
      <vt:lpstr>Estrategia de precios competitivos (I)</vt:lpstr>
      <vt:lpstr>Presentación de PowerPoint</vt:lpstr>
      <vt:lpstr>Estrategia de precios competitivos(II)</vt:lpstr>
      <vt:lpstr>Estrategia de precios sicológicos (I)</vt:lpstr>
      <vt:lpstr>Estrategia de precios sicológicos (II)</vt:lpstr>
      <vt:lpstr>Estrategia de precios de lanzamiento de  producto</vt:lpstr>
      <vt:lpstr>Presentación de PowerPoint</vt:lpstr>
      <vt:lpstr>Presentación de PowerPoint</vt:lpstr>
      <vt:lpstr>Presentación de PowerPoint</vt:lpstr>
      <vt:lpstr>El punto de    EQUILIBRIO</vt:lpstr>
      <vt:lpstr>El punto de equilibrio</vt:lpstr>
      <vt:lpstr>El punto de equilibrio</vt:lpstr>
      <vt:lpstr>El punto de equilibrio</vt:lpstr>
      <vt:lpstr>Qué pasa si reducimos nuestros precios?</vt:lpstr>
      <vt:lpstr>El punto de equilibrio</vt:lpstr>
      <vt:lpstr>El punto de equilibrio</vt:lpstr>
      <vt:lpstr>Presentación de PowerPoint</vt:lpstr>
      <vt:lpstr>El punto de equilibrio</vt:lpstr>
      <vt:lpstr>El punto de equilibrio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User</dc:creator>
  <cp:lastModifiedBy>Ricardo Cajina</cp:lastModifiedBy>
  <cp:revision>20</cp:revision>
  <dcterms:created xsi:type="dcterms:W3CDTF">2018-06-15T22:14:42Z</dcterms:created>
  <dcterms:modified xsi:type="dcterms:W3CDTF">2021-05-08T00:48:15Z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2011-11-28T00:00:00Z</vt:filetime>
  </property>
  <property fmtid="{D5CDD505-2E9C-101B-9397-08002B2CF9AE}" pid="3" name="Creator">
    <vt:lpwstr>Microsoft® PowerPoint® 2010</vt:lpwstr>
  </property>
  <property fmtid="{D5CDD505-2E9C-101B-9397-08002B2CF9AE}" pid="4" name="LastSaved">
    <vt:filetime>2018-06-15T00:00:00Z</vt:filetime>
  </property>
  <property fmtid="{D5CDD505-2E9C-101B-9397-08002B2CF9AE}" pid="5" name="ContentTypeId">
    <vt:lpwstr>0x0101002568B5DAF9081947BA6E5E74659BC90D</vt:lpwstr>
  </property>
</Properties>
</file>