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76" r:id="rId26"/>
  </p:sldIdLst>
  <p:sldSz cx="9144000" cy="6858000" type="screen4x3"/>
  <p:notesSz cx="9144000" cy="6858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A96B76-5D02-41BF-A530-32C900B85B67}" v="1" dt="2021-07-17T02:09:25.77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MEN GONZALEZ" userId="S::carmen.gonzalez5@utp.ac.pa::f92da041-f558-4d8d-91ca-26d59a571a95" providerId="AD" clId="Web-{01A96B76-5D02-41BF-A530-32C900B85B67}"/>
    <pc:docChg chg="sldOrd">
      <pc:chgData name="CARMEN GONZALEZ" userId="S::carmen.gonzalez5@utp.ac.pa::f92da041-f558-4d8d-91ca-26d59a571a95" providerId="AD" clId="Web-{01A96B76-5D02-41BF-A530-32C900B85B67}" dt="2021-07-17T02:09:25.779" v="0"/>
      <pc:docMkLst>
        <pc:docMk/>
      </pc:docMkLst>
      <pc:sldChg chg="ord">
        <pc:chgData name="CARMEN GONZALEZ" userId="S::carmen.gonzalez5@utp.ac.pa::f92da041-f558-4d8d-91ca-26d59a571a95" providerId="AD" clId="Web-{01A96B76-5D02-41BF-A530-32C900B85B67}" dt="2021-07-17T02:09:25.779" v="0"/>
        <pc:sldMkLst>
          <pc:docMk/>
          <pc:sldMk cId="0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BC57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47" y="6400799"/>
            <a:ext cx="9141460" cy="457200"/>
          </a:xfrm>
          <a:custGeom>
            <a:avLst/>
            <a:gdLst/>
            <a:ahLst/>
            <a:cxnLst/>
            <a:rect l="l" t="t" r="r" b="b"/>
            <a:pathLst>
              <a:path w="9141460" h="457200">
                <a:moveTo>
                  <a:pt x="0" y="457199"/>
                </a:moveTo>
                <a:lnTo>
                  <a:pt x="9140952" y="457199"/>
                </a:lnTo>
                <a:lnTo>
                  <a:pt x="9140952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333744"/>
            <a:ext cx="9142730" cy="64135"/>
          </a:xfrm>
          <a:custGeom>
            <a:avLst/>
            <a:gdLst/>
            <a:ahLst/>
            <a:cxnLst/>
            <a:rect l="l" t="t" r="r" b="b"/>
            <a:pathLst>
              <a:path w="9142730" h="64135">
                <a:moveTo>
                  <a:pt x="0" y="64007"/>
                </a:moveTo>
                <a:lnTo>
                  <a:pt x="9142476" y="64007"/>
                </a:lnTo>
                <a:lnTo>
                  <a:pt x="9142476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799"/>
            <a:ext cx="9144000" cy="457200"/>
          </a:xfrm>
          <a:custGeom>
            <a:avLst/>
            <a:gdLst/>
            <a:ahLst/>
            <a:cxnLst/>
            <a:rect l="l" t="t" r="r" b="b"/>
            <a:pathLst>
              <a:path w="9144000" h="457200">
                <a:moveTo>
                  <a:pt x="0" y="457199"/>
                </a:moveTo>
                <a:lnTo>
                  <a:pt x="9144000" y="457199"/>
                </a:lnTo>
                <a:lnTo>
                  <a:pt x="91440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333744"/>
            <a:ext cx="9144000" cy="67310"/>
          </a:xfrm>
          <a:custGeom>
            <a:avLst/>
            <a:gdLst/>
            <a:ahLst/>
            <a:cxnLst/>
            <a:rect l="l" t="t" r="r" b="b"/>
            <a:pathLst>
              <a:path w="9144000" h="67310">
                <a:moveTo>
                  <a:pt x="0" y="67055"/>
                </a:moveTo>
                <a:lnTo>
                  <a:pt x="9144000" y="67055"/>
                </a:lnTo>
                <a:lnTo>
                  <a:pt x="9144000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1090" y="913333"/>
            <a:ext cx="5213350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6051" y="1602486"/>
            <a:ext cx="7571105" cy="1877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BC57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6400799"/>
            <a:ext cx="9141460" cy="457200"/>
          </a:xfrm>
          <a:custGeom>
            <a:avLst/>
            <a:gdLst/>
            <a:ahLst/>
            <a:cxnLst/>
            <a:rect l="l" t="t" r="r" b="b"/>
            <a:pathLst>
              <a:path w="9141460" h="457200">
                <a:moveTo>
                  <a:pt x="0" y="457199"/>
                </a:moveTo>
                <a:lnTo>
                  <a:pt x="9140952" y="457199"/>
                </a:lnTo>
                <a:lnTo>
                  <a:pt x="9140952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33744"/>
            <a:ext cx="9142730" cy="64135"/>
          </a:xfrm>
          <a:custGeom>
            <a:avLst/>
            <a:gdLst/>
            <a:ahLst/>
            <a:cxnLst/>
            <a:rect l="l" t="t" r="r" b="b"/>
            <a:pathLst>
              <a:path w="9142730" h="64135">
                <a:moveTo>
                  <a:pt x="0" y="64007"/>
                </a:moveTo>
                <a:lnTo>
                  <a:pt x="9142476" y="64007"/>
                </a:lnTo>
                <a:lnTo>
                  <a:pt x="9142476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2514600"/>
            <a:ext cx="550862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A" dirty="0">
                <a:solidFill>
                  <a:srgbClr val="252525"/>
                </a:solidFill>
                <a:latin typeface="+mn-lt"/>
              </a:rPr>
              <a:t>TIPOS DE MUESTREO</a:t>
            </a:r>
            <a:endParaRPr dirty="0">
              <a:solidFill>
                <a:srgbClr val="252525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1090" y="444830"/>
            <a:ext cx="72523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1349781"/>
            <a:ext cx="8035636" cy="4501872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44"/>
              </a:spcBef>
              <a:tabLst>
                <a:tab pos="7470140" algn="l"/>
              </a:tabLst>
            </a:pPr>
            <a:r>
              <a:rPr sz="2200" u="sng" dirty="0">
                <a:solidFill>
                  <a:srgbClr val="BC572C"/>
                </a:solidFill>
                <a:uFill>
                  <a:solidFill>
                    <a:srgbClr val="7E7E7E"/>
                  </a:solidFill>
                </a:uFill>
                <a:latin typeface="Arial"/>
                <a:cs typeface="Arial"/>
              </a:rPr>
              <a:t>PUNTOS A CONSIDERAR:	</a:t>
            </a:r>
            <a:endParaRPr sz="2200" dirty="0">
              <a:latin typeface="Arial"/>
              <a:cs typeface="Arial"/>
            </a:endParaRPr>
          </a:p>
          <a:p>
            <a:pPr marL="287020" indent="-274320" algn="just">
              <a:lnSpc>
                <a:spcPct val="100000"/>
              </a:lnSpc>
              <a:spcBef>
                <a:spcPts val="140"/>
              </a:spcBef>
              <a:buFont typeface="Arial"/>
              <a:buAutoNum type="arabicPeriod"/>
              <a:tabLst>
                <a:tab pos="287655" algn="l"/>
              </a:tabLst>
            </a:pPr>
            <a:r>
              <a:rPr sz="2200" b="1" dirty="0">
                <a:solidFill>
                  <a:srgbClr val="404040"/>
                </a:solidFill>
                <a:latin typeface="Trebuchet MS"/>
                <a:cs typeface="Trebuchet MS"/>
              </a:rPr>
              <a:t>Definir claramente la población de estudio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. pueden ser</a:t>
            </a:r>
            <a:endParaRPr sz="22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personas, clínicas, fuentes de abastecimiento de agua.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00" dirty="0">
              <a:latin typeface="Times New Roman"/>
              <a:cs typeface="Times New Roman"/>
            </a:endParaRPr>
          </a:p>
          <a:p>
            <a:pPr marL="228600" indent="-215900" algn="just">
              <a:lnSpc>
                <a:spcPct val="100000"/>
              </a:lnSpc>
              <a:buSzPct val="95454"/>
              <a:buAutoNum type="arabicPeriod" startAt="2"/>
              <a:tabLst>
                <a:tab pos="229235" algn="l"/>
              </a:tabLst>
            </a:pPr>
            <a:r>
              <a:rPr sz="2200" b="1" dirty="0">
                <a:solidFill>
                  <a:srgbClr val="404040"/>
                </a:solidFill>
                <a:latin typeface="Trebuchet MS"/>
                <a:cs typeface="Trebuchet MS"/>
              </a:rPr>
              <a:t>Enfoque del estudio.</a:t>
            </a:r>
            <a:endParaRPr sz="22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S</a:t>
            </a:r>
            <a:r>
              <a:rPr lang="es-PA" sz="2200" dirty="0">
                <a:solidFill>
                  <a:srgbClr val="404040"/>
                </a:solidFill>
                <a:latin typeface="Arial"/>
                <a:cs typeface="Arial"/>
              </a:rPr>
              <a:t>i s</a:t>
            </a:r>
            <a:r>
              <a:rPr sz="2200" dirty="0" err="1">
                <a:solidFill>
                  <a:srgbClr val="404040"/>
                </a:solidFill>
                <a:latin typeface="Arial"/>
                <a:cs typeface="Arial"/>
              </a:rPr>
              <a:t>erá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 a nivel nacional, regional, local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2700" marR="530860">
              <a:lnSpc>
                <a:spcPct val="100000"/>
              </a:lnSpc>
            </a:pP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Entre mayor sea la muestra tendrá a ser m</a:t>
            </a:r>
            <a:r>
              <a:rPr lang="es-PA" sz="2200" dirty="0">
                <a:solidFill>
                  <a:srgbClr val="404040"/>
                </a:solidFill>
                <a:latin typeface="Arial"/>
                <a:cs typeface="Arial"/>
              </a:rPr>
              <a:t>á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s</a:t>
            </a:r>
            <a:r>
              <a:rPr lang="es-PA" sz="22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200" dirty="0" err="1">
                <a:solidFill>
                  <a:srgbClr val="404040"/>
                </a:solidFill>
                <a:latin typeface="Arial"/>
                <a:cs typeface="Arial"/>
              </a:rPr>
              <a:t>representativa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 y  menor será el error de muestreo.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2700" marR="567055" algn="just">
              <a:lnSpc>
                <a:spcPct val="100000"/>
              </a:lnSpc>
            </a:pP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Si se desea hacer cruces de variables se recomienda no tener  menos de </a:t>
            </a:r>
            <a:r>
              <a:rPr sz="2200" dirty="0">
                <a:solidFill>
                  <a:srgbClr val="BC572C"/>
                </a:solidFill>
                <a:latin typeface="Arial"/>
                <a:cs typeface="Arial"/>
              </a:rPr>
              <a:t>50 casos </a:t>
            </a:r>
            <a:r>
              <a:rPr sz="2200" dirty="0">
                <a:solidFill>
                  <a:srgbClr val="404040"/>
                </a:solidFill>
                <a:latin typeface="Arial"/>
                <a:cs typeface="Arial"/>
              </a:rPr>
              <a:t>en c/u de las subcategorías de la variable  principal.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6400799"/>
            <a:ext cx="9141460" cy="457200"/>
          </a:xfrm>
          <a:custGeom>
            <a:avLst/>
            <a:gdLst/>
            <a:ahLst/>
            <a:cxnLst/>
            <a:rect l="l" t="t" r="r" b="b"/>
            <a:pathLst>
              <a:path w="9141460" h="457200">
                <a:moveTo>
                  <a:pt x="0" y="457199"/>
                </a:moveTo>
                <a:lnTo>
                  <a:pt x="9140952" y="457199"/>
                </a:lnTo>
                <a:lnTo>
                  <a:pt x="9140952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33744"/>
            <a:ext cx="9142730" cy="64135"/>
          </a:xfrm>
          <a:custGeom>
            <a:avLst/>
            <a:gdLst/>
            <a:ahLst/>
            <a:cxnLst/>
            <a:rect l="l" t="t" r="r" b="b"/>
            <a:pathLst>
              <a:path w="9142730" h="64135">
                <a:moveTo>
                  <a:pt x="0" y="64007"/>
                </a:moveTo>
                <a:lnTo>
                  <a:pt x="9142476" y="64007"/>
                </a:lnTo>
                <a:lnTo>
                  <a:pt x="9142476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893521"/>
            <a:ext cx="49536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Tipos </a:t>
            </a:r>
            <a:r>
              <a:rPr spc="-30" dirty="0"/>
              <a:t>de</a:t>
            </a:r>
            <a:r>
              <a:rPr spc="-145" dirty="0"/>
              <a:t> </a:t>
            </a:r>
            <a:r>
              <a:rPr spc="-50" dirty="0"/>
              <a:t>Muestreo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097847" y="1981200"/>
            <a:ext cx="2947035" cy="3342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480" indent="-271780">
              <a:lnSpc>
                <a:spcPct val="100000"/>
              </a:lnSpc>
              <a:spcBef>
                <a:spcPts val="100"/>
              </a:spcBef>
              <a:buClr>
                <a:srgbClr val="E38312"/>
              </a:buClr>
              <a:buSzPct val="95833"/>
              <a:buFont typeface="Wingdings"/>
              <a:buChar char=""/>
              <a:tabLst>
                <a:tab pos="285115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Probabilístico</a:t>
            </a:r>
            <a:endParaRPr sz="2400" dirty="0">
              <a:latin typeface="Arial"/>
              <a:cs typeface="Arial"/>
            </a:endParaRPr>
          </a:p>
          <a:p>
            <a:pPr marL="378460" lvl="1" indent="-182880">
              <a:lnSpc>
                <a:spcPct val="100000"/>
              </a:lnSpc>
              <a:spcBef>
                <a:spcPts val="25"/>
              </a:spcBef>
              <a:buClr>
                <a:srgbClr val="E38312"/>
              </a:buClr>
              <a:buChar char="◦"/>
              <a:tabLst>
                <a:tab pos="37846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Aleatorio Simple</a:t>
            </a:r>
            <a:endParaRPr sz="2400" dirty="0">
              <a:latin typeface="Arial"/>
              <a:cs typeface="Arial"/>
            </a:endParaRPr>
          </a:p>
          <a:p>
            <a:pPr marL="378460" lvl="1" indent="-182880">
              <a:lnSpc>
                <a:spcPct val="100000"/>
              </a:lnSpc>
              <a:spcBef>
                <a:spcPts val="25"/>
              </a:spcBef>
              <a:buClr>
                <a:srgbClr val="E38312"/>
              </a:buClr>
              <a:buChar char="◦"/>
              <a:tabLst>
                <a:tab pos="37846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Estratificado</a:t>
            </a:r>
            <a:endParaRPr sz="2400" dirty="0">
              <a:latin typeface="Arial"/>
              <a:cs typeface="Arial"/>
            </a:endParaRPr>
          </a:p>
          <a:p>
            <a:pPr marL="378460" lvl="1" indent="-182880">
              <a:lnSpc>
                <a:spcPct val="100000"/>
              </a:lnSpc>
              <a:spcBef>
                <a:spcPts val="20"/>
              </a:spcBef>
              <a:buClr>
                <a:srgbClr val="E38312"/>
              </a:buClr>
              <a:buChar char="◦"/>
              <a:tabLst>
                <a:tab pos="37846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Sistemático</a:t>
            </a:r>
            <a:endParaRPr sz="2400" dirty="0">
              <a:latin typeface="Arial"/>
              <a:cs typeface="Arial"/>
            </a:endParaRPr>
          </a:p>
          <a:p>
            <a:pPr marL="378460" lvl="1" indent="-182880">
              <a:lnSpc>
                <a:spcPct val="100000"/>
              </a:lnSpc>
              <a:spcBef>
                <a:spcPts val="25"/>
              </a:spcBef>
              <a:buClr>
                <a:srgbClr val="E38312"/>
              </a:buClr>
              <a:buChar char="◦"/>
              <a:tabLst>
                <a:tab pos="37846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Por Conglomerado</a:t>
            </a:r>
            <a:endParaRPr sz="24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E38312"/>
              </a:buClr>
              <a:buFont typeface="Arial"/>
              <a:buChar char="◦"/>
            </a:pPr>
            <a:endParaRPr sz="2550" dirty="0">
              <a:latin typeface="Times New Roman"/>
              <a:cs typeface="Times New Roman"/>
            </a:endParaRPr>
          </a:p>
          <a:p>
            <a:pPr marL="284480" indent="-271780">
              <a:lnSpc>
                <a:spcPct val="100000"/>
              </a:lnSpc>
              <a:buClr>
                <a:srgbClr val="E38312"/>
              </a:buClr>
              <a:buSzPct val="95833"/>
              <a:buFont typeface="Wingdings"/>
              <a:buChar char=""/>
              <a:tabLst>
                <a:tab pos="285115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No Probabilístico</a:t>
            </a:r>
            <a:endParaRPr sz="2400" dirty="0">
              <a:latin typeface="Arial"/>
              <a:cs typeface="Arial"/>
            </a:endParaRPr>
          </a:p>
          <a:p>
            <a:pPr marL="378460" lvl="1" indent="-182880">
              <a:lnSpc>
                <a:spcPct val="100000"/>
              </a:lnSpc>
              <a:spcBef>
                <a:spcPts val="25"/>
              </a:spcBef>
              <a:buClr>
                <a:srgbClr val="E38312"/>
              </a:buClr>
              <a:buChar char="◦"/>
              <a:tabLst>
                <a:tab pos="37846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Por conveniencia</a:t>
            </a:r>
            <a:endParaRPr sz="2400" dirty="0">
              <a:latin typeface="Arial"/>
              <a:cs typeface="Arial"/>
            </a:endParaRPr>
          </a:p>
          <a:p>
            <a:pPr marL="378460" lvl="1" indent="-182880">
              <a:lnSpc>
                <a:spcPct val="100000"/>
              </a:lnSpc>
              <a:spcBef>
                <a:spcPts val="25"/>
              </a:spcBef>
              <a:buClr>
                <a:srgbClr val="E38312"/>
              </a:buClr>
              <a:buChar char="◦"/>
              <a:tabLst>
                <a:tab pos="37846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Por cuotas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66427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1090" y="1677822"/>
            <a:ext cx="7481570" cy="3860288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2800" dirty="0">
                <a:solidFill>
                  <a:srgbClr val="BC572C"/>
                </a:solidFill>
                <a:latin typeface="Arial"/>
                <a:cs typeface="Arial"/>
              </a:rPr>
              <a:t>PROBABILISTICO:</a:t>
            </a:r>
            <a:endParaRPr sz="2800" dirty="0">
              <a:latin typeface="Arial"/>
              <a:cs typeface="Arial"/>
            </a:endParaRPr>
          </a:p>
          <a:p>
            <a:pPr marL="12700" marR="6985" algn="just">
              <a:lnSpc>
                <a:spcPts val="3020"/>
              </a:lnSpc>
              <a:spcBef>
                <a:spcPts val="1455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Es requisito que todos y c/u de los elementos de la  población tengan la misma probabilidad de ser  seleccionados (azar)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000"/>
              </a:lnSpc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Se debe tener disponible un listado completo de  todos los elementos de la población, a esto se le  llama </a:t>
            </a:r>
            <a:r>
              <a:rPr sz="2800" b="1" dirty="0">
                <a:latin typeface="Trebuchet MS"/>
                <a:cs typeface="Trebuchet MS"/>
              </a:rPr>
              <a:t>MARCO DE MUESTREO.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1924050"/>
            <a:ext cx="8227060" cy="37503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CC0000"/>
                </a:solidFill>
                <a:latin typeface="Arial"/>
                <a:cs typeface="Arial"/>
              </a:rPr>
              <a:t>ALEATORIO SIMPLE (Muestreo Simple al Azar)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12700" marR="1381760">
              <a:lnSpc>
                <a:spcPts val="2590"/>
              </a:lnSpc>
              <a:spcBef>
                <a:spcPts val="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Cada sujeto tiene una probabilidad igual de ser  seleccionado para el estudio.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ts val="2590"/>
              </a:lnSpc>
              <a:spcBef>
                <a:spcPts val="131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Se necesita una lista numerada de las unidades de la población  que se quiere muestrear.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400" b="1" u="sng" dirty="0">
                <a:solidFill>
                  <a:srgbClr val="404040"/>
                </a:solidFill>
                <a:latin typeface="Arial"/>
                <a:cs typeface="Arial"/>
              </a:rPr>
              <a:t>Opciones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303530" indent="-182880">
              <a:lnSpc>
                <a:spcPct val="100000"/>
              </a:lnSpc>
              <a:spcBef>
                <a:spcPts val="110"/>
              </a:spcBef>
              <a:buClr>
                <a:srgbClr val="E38312"/>
              </a:buClr>
              <a:buChar char="◦"/>
              <a:tabLst>
                <a:tab pos="304165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Fichas de lotería o bolitas numeradas</a:t>
            </a:r>
            <a:endParaRPr sz="2400" dirty="0">
              <a:latin typeface="Arial"/>
              <a:cs typeface="Arial"/>
            </a:endParaRPr>
          </a:p>
          <a:p>
            <a:pPr marL="303530" indent="-182880">
              <a:lnSpc>
                <a:spcPct val="100000"/>
              </a:lnSpc>
              <a:spcBef>
                <a:spcPts val="315"/>
              </a:spcBef>
              <a:buClr>
                <a:srgbClr val="E38312"/>
              </a:buClr>
              <a:buChar char="◦"/>
              <a:tabLst>
                <a:tab pos="304165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Tabla de números aleatorios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3000" y="796493"/>
            <a:ext cx="70104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0" dirty="0"/>
              <a:t>TIPOS DE MUESTREO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374980"/>
            <a:ext cx="7236460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554"/>
              </a:lnSpc>
              <a:spcBef>
                <a:spcPts val="105"/>
              </a:spcBef>
            </a:pPr>
            <a:r>
              <a:rPr sz="3200" spc="-150" dirty="0">
                <a:solidFill>
                  <a:srgbClr val="404040"/>
                </a:solidFill>
                <a:latin typeface="Arial"/>
                <a:cs typeface="Arial"/>
              </a:rPr>
              <a:t>TIPOS DE MUESTREO</a:t>
            </a:r>
            <a:endParaRPr sz="3200" spc="-150" dirty="0">
              <a:latin typeface="Arial"/>
              <a:cs typeface="Arial"/>
            </a:endParaRPr>
          </a:p>
          <a:p>
            <a:pPr marL="12700">
              <a:lnSpc>
                <a:spcPts val="3554"/>
              </a:lnSpc>
            </a:pPr>
            <a:r>
              <a:rPr sz="3200" spc="-150" dirty="0">
                <a:solidFill>
                  <a:srgbClr val="CC0000"/>
                </a:solidFill>
                <a:latin typeface="Arial"/>
                <a:cs typeface="Arial"/>
              </a:rPr>
              <a:t>Aleatorio Simple/Muestreo Simple al Azar.</a:t>
            </a:r>
            <a:endParaRPr sz="3200" spc="-15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8995" y="1581911"/>
            <a:ext cx="1949195" cy="929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6900" y="1693621"/>
            <a:ext cx="142430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solidFill>
                  <a:srgbClr val="7E7E7E"/>
                </a:solidFill>
              </a:rPr>
              <a:t>Pasos</a:t>
            </a:r>
            <a:r>
              <a:rPr sz="3300" spc="-85" dirty="0">
                <a:solidFill>
                  <a:srgbClr val="7E7E7E"/>
                </a:solidFill>
              </a:rPr>
              <a:t> </a:t>
            </a:r>
            <a:r>
              <a:rPr sz="3300" dirty="0">
                <a:solidFill>
                  <a:srgbClr val="7E7E7E"/>
                </a:solidFill>
              </a:rPr>
              <a:t>:</a:t>
            </a:r>
            <a:endParaRPr sz="3300"/>
          </a:p>
        </p:txBody>
      </p:sp>
      <p:sp>
        <p:nvSpPr>
          <p:cNvPr id="6" name="object 6"/>
          <p:cNvSpPr/>
          <p:nvPr/>
        </p:nvSpPr>
        <p:spPr>
          <a:xfrm>
            <a:off x="348995" y="3369564"/>
            <a:ext cx="2299716" cy="9296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96900" y="2186431"/>
            <a:ext cx="7468870" cy="4029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6875" indent="-183515">
              <a:lnSpc>
                <a:spcPct val="100000"/>
              </a:lnSpc>
              <a:spcBef>
                <a:spcPts val="95"/>
              </a:spcBef>
              <a:buClr>
                <a:srgbClr val="E38312"/>
              </a:buClr>
              <a:buChar char="◦"/>
              <a:tabLst>
                <a:tab pos="397510" algn="l"/>
              </a:tabLst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Determinar el tamaño de la muestra</a:t>
            </a:r>
            <a:endParaRPr sz="2200" dirty="0">
              <a:latin typeface="Arial"/>
              <a:cs typeface="Arial"/>
            </a:endParaRPr>
          </a:p>
          <a:p>
            <a:pPr marL="396875" indent="-183515">
              <a:lnSpc>
                <a:spcPct val="100000"/>
              </a:lnSpc>
              <a:spcBef>
                <a:spcPts val="70"/>
              </a:spcBef>
              <a:buClr>
                <a:srgbClr val="E38312"/>
              </a:buClr>
              <a:buChar char="◦"/>
              <a:tabLst>
                <a:tab pos="397510" algn="l"/>
              </a:tabLst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Numerar los individuos de 1 a n</a:t>
            </a:r>
            <a:endParaRPr sz="2200" dirty="0">
              <a:latin typeface="Arial"/>
              <a:cs typeface="Arial"/>
            </a:endParaRPr>
          </a:p>
          <a:p>
            <a:pPr marL="396875" indent="-183515">
              <a:lnSpc>
                <a:spcPct val="100000"/>
              </a:lnSpc>
              <a:spcBef>
                <a:spcPts val="75"/>
              </a:spcBef>
              <a:buClr>
                <a:srgbClr val="E38312"/>
              </a:buClr>
              <a:buChar char="◦"/>
              <a:tabLst>
                <a:tab pos="397510" algn="l"/>
              </a:tabLst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Tirar unidades al azar (probabilidad igual)</a:t>
            </a:r>
            <a:endParaRPr sz="2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sz="3300" dirty="0">
                <a:solidFill>
                  <a:srgbClr val="7E7E7E"/>
                </a:solidFill>
                <a:latin typeface="Arial"/>
                <a:cs typeface="Arial"/>
              </a:rPr>
              <a:t>Ejemplo :</a:t>
            </a:r>
            <a:endParaRPr sz="3300" dirty="0">
              <a:latin typeface="Arial"/>
              <a:cs typeface="Arial"/>
            </a:endParaRPr>
          </a:p>
          <a:p>
            <a:pPr marL="335915">
              <a:lnSpc>
                <a:spcPts val="2945"/>
              </a:lnSpc>
              <a:spcBef>
                <a:spcPts val="1310"/>
              </a:spcBef>
            </a:pP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obertura de la vacuna anti- sarampión entre 1200 niños</a:t>
            </a:r>
            <a:endParaRPr sz="2200" dirty="0">
              <a:latin typeface="Arial"/>
              <a:cs typeface="Arial"/>
            </a:endParaRPr>
          </a:p>
          <a:p>
            <a:pPr marL="104139">
              <a:lnSpc>
                <a:spcPts val="2395"/>
              </a:lnSpc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de una escuela X :</a:t>
            </a:r>
            <a:endParaRPr sz="2200" dirty="0">
              <a:latin typeface="Arial"/>
              <a:cs typeface="Arial"/>
            </a:endParaRPr>
          </a:p>
          <a:p>
            <a:pPr marL="396875" indent="-183515">
              <a:lnSpc>
                <a:spcPts val="2575"/>
              </a:lnSpc>
              <a:buClr>
                <a:srgbClr val="E38312"/>
              </a:buClr>
              <a:buChar char="◦"/>
              <a:tabLst>
                <a:tab pos="397510" algn="l"/>
              </a:tabLst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Muestra = 60</a:t>
            </a:r>
            <a:endParaRPr sz="2200" dirty="0">
              <a:latin typeface="Arial"/>
              <a:cs typeface="Arial"/>
            </a:endParaRPr>
          </a:p>
          <a:p>
            <a:pPr marL="396875" indent="-183515">
              <a:lnSpc>
                <a:spcPct val="100000"/>
              </a:lnSpc>
              <a:spcBef>
                <a:spcPts val="75"/>
              </a:spcBef>
              <a:buClr>
                <a:srgbClr val="E38312"/>
              </a:buClr>
              <a:buChar char="◦"/>
              <a:tabLst>
                <a:tab pos="397510" algn="l"/>
              </a:tabLst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Hacer una lista de todos los niños</a:t>
            </a:r>
            <a:endParaRPr sz="2200" dirty="0">
              <a:latin typeface="Arial"/>
              <a:cs typeface="Arial"/>
            </a:endParaRPr>
          </a:p>
          <a:p>
            <a:pPr marL="396875" indent="-183515">
              <a:lnSpc>
                <a:spcPct val="100000"/>
              </a:lnSpc>
              <a:spcBef>
                <a:spcPts val="70"/>
              </a:spcBef>
              <a:buClr>
                <a:srgbClr val="E38312"/>
              </a:buClr>
              <a:buChar char="◦"/>
              <a:tabLst>
                <a:tab pos="397510" algn="l"/>
              </a:tabLst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Numerarlos de 1 a 1200</a:t>
            </a:r>
            <a:endParaRPr sz="2200" dirty="0">
              <a:latin typeface="Arial"/>
              <a:cs typeface="Arial"/>
            </a:endParaRPr>
          </a:p>
          <a:p>
            <a:pPr marL="396875" indent="-183515">
              <a:lnSpc>
                <a:spcPct val="100000"/>
              </a:lnSpc>
              <a:spcBef>
                <a:spcPts val="75"/>
              </a:spcBef>
              <a:buClr>
                <a:srgbClr val="E38312"/>
              </a:buClr>
              <a:buChar char="◦"/>
              <a:tabLst>
                <a:tab pos="397510" algn="l"/>
              </a:tabLst>
            </a:pPr>
            <a:r>
              <a:rPr sz="2200" dirty="0">
                <a:solidFill>
                  <a:srgbClr val="7E7E7E"/>
                </a:solidFill>
                <a:latin typeface="Arial"/>
                <a:cs typeface="Arial"/>
              </a:rPr>
              <a:t>Selección aleatoria de 60 números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69475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1090" y="1682179"/>
            <a:ext cx="7395845" cy="2214709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Muestreo Aleatorio Sistemático.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spcBef>
                <a:spcPts val="111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Se toman todos los individuos de la lista y se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selecciona</a:t>
            </a:r>
            <a:r>
              <a:rPr lang="es-PA" sz="2400" dirty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s-PA" sz="2400" dirty="0">
                <a:solidFill>
                  <a:srgbClr val="404040"/>
                </a:solidFill>
                <a:latin typeface="Arial"/>
                <a:cs typeface="Arial"/>
              </a:rPr>
              <a:t>cada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3,</a:t>
            </a:r>
            <a:r>
              <a:rPr lang="es-PA" sz="2400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</a:t>
            </a:r>
            <a:r>
              <a:rPr lang="es-PA" sz="2400" dirty="0" err="1">
                <a:solidFill>
                  <a:srgbClr val="404040"/>
                </a:solidFill>
                <a:latin typeface="Arial"/>
                <a:cs typeface="Arial"/>
              </a:rPr>
              <a:t>ada</a:t>
            </a:r>
            <a:r>
              <a:rPr lang="es-PA" sz="24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7, o cualquier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otro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número</a:t>
            </a:r>
            <a:r>
              <a:rPr lang="es-PA" sz="2400" dirty="0">
                <a:solidFill>
                  <a:srgbClr val="404040"/>
                </a:solidFill>
                <a:latin typeface="Arial"/>
                <a:cs typeface="Arial"/>
              </a:rPr>
              <a:t> de individuos.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Para comenzar se utiliza un número al azar.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6259" y="852678"/>
            <a:ext cx="80886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075295" algn="l"/>
              </a:tabLst>
            </a:pPr>
            <a:r>
              <a:rPr sz="4000" dirty="0">
                <a:solidFill>
                  <a:srgbClr val="40749B"/>
                </a:solidFill>
              </a:rPr>
              <a:t>M</a:t>
            </a:r>
            <a:r>
              <a:rPr sz="4000" u="heavy" dirty="0">
                <a:solidFill>
                  <a:srgbClr val="40749B"/>
                </a:solidFill>
                <a:uFill>
                  <a:solidFill>
                    <a:srgbClr val="FF9900"/>
                  </a:solidFill>
                </a:uFill>
              </a:rPr>
              <a:t>uestreo Aleatorio Sistemático	</a:t>
            </a:r>
            <a:endParaRPr sz="4000" dirty="0"/>
          </a:p>
        </p:txBody>
      </p:sp>
      <p:sp>
        <p:nvSpPr>
          <p:cNvPr id="25" name="object 25"/>
          <p:cNvSpPr txBox="1"/>
          <p:nvPr/>
        </p:nvSpPr>
        <p:spPr>
          <a:xfrm>
            <a:off x="381000" y="1905000"/>
            <a:ext cx="8430491" cy="35010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279"/>
              </a:lnSpc>
              <a:spcBef>
                <a:spcPts val="95"/>
              </a:spcBef>
            </a:pPr>
            <a:r>
              <a:rPr sz="2800" dirty="0" err="1">
                <a:latin typeface="Arial"/>
                <a:cs typeface="Arial"/>
              </a:rPr>
              <a:t>Ejemplo</a:t>
            </a:r>
            <a:r>
              <a:rPr sz="2800" dirty="0">
                <a:latin typeface="Arial"/>
                <a:cs typeface="Arial"/>
              </a:rPr>
              <a:t> :</a:t>
            </a:r>
            <a:endParaRPr lang="es-PA" sz="2800" dirty="0">
              <a:latin typeface="Arial"/>
              <a:cs typeface="Arial"/>
            </a:endParaRPr>
          </a:p>
          <a:p>
            <a:pPr marL="12700">
              <a:lnSpc>
                <a:spcPts val="3279"/>
              </a:lnSpc>
              <a:spcBef>
                <a:spcPts val="95"/>
              </a:spcBef>
            </a:pPr>
            <a:endParaRPr sz="900" dirty="0">
              <a:latin typeface="Arial"/>
              <a:cs typeface="Arial"/>
            </a:endParaRPr>
          </a:p>
          <a:p>
            <a:pPr marL="306070" indent="-306070">
              <a:lnSpc>
                <a:spcPts val="2800"/>
              </a:lnSpc>
              <a:buClr>
                <a:srgbClr val="E38312"/>
              </a:buClr>
              <a:buChar char="◦"/>
              <a:tabLst>
                <a:tab pos="306070" algn="l"/>
              </a:tabLst>
            </a:pPr>
            <a:r>
              <a:rPr sz="2000" dirty="0">
                <a:latin typeface="Arial"/>
                <a:cs typeface="Arial"/>
              </a:rPr>
              <a:t>Población (N) : 12,000</a:t>
            </a:r>
          </a:p>
          <a:p>
            <a:pPr marL="306070" indent="-306070">
              <a:lnSpc>
                <a:spcPct val="100000"/>
              </a:lnSpc>
              <a:spcBef>
                <a:spcPts val="1270"/>
              </a:spcBef>
              <a:buClr>
                <a:srgbClr val="E38312"/>
              </a:buClr>
              <a:buChar char="◦"/>
              <a:tabLst>
                <a:tab pos="306070" algn="l"/>
              </a:tabLst>
            </a:pPr>
            <a:r>
              <a:rPr sz="2000" dirty="0">
                <a:latin typeface="Arial"/>
                <a:cs typeface="Arial"/>
              </a:rPr>
              <a:t>Muestra requerida (n) : 600</a:t>
            </a:r>
          </a:p>
          <a:p>
            <a:pPr marL="306070" marR="1604010" indent="-306070">
              <a:lnSpc>
                <a:spcPts val="2300"/>
              </a:lnSpc>
              <a:spcBef>
                <a:spcPts val="1825"/>
              </a:spcBef>
              <a:buClr>
                <a:srgbClr val="E38312"/>
              </a:buClr>
              <a:buChar char="◦"/>
              <a:tabLst>
                <a:tab pos="306070" algn="l"/>
              </a:tabLst>
            </a:pPr>
            <a:r>
              <a:rPr sz="2000" dirty="0">
                <a:latin typeface="Arial"/>
                <a:cs typeface="Arial"/>
              </a:rPr>
              <a:t>Calcular el intervalo de </a:t>
            </a:r>
            <a:r>
              <a:rPr sz="2000" dirty="0" err="1">
                <a:latin typeface="Arial"/>
                <a:cs typeface="Arial"/>
              </a:rPr>
              <a:t>muestreo</a:t>
            </a:r>
            <a:r>
              <a:rPr sz="2000" dirty="0">
                <a:latin typeface="Arial"/>
                <a:cs typeface="Arial"/>
              </a:rPr>
              <a:t> (k) =12,000 / 600 = 20</a:t>
            </a:r>
          </a:p>
          <a:p>
            <a:pPr marL="306070" indent="-306070">
              <a:lnSpc>
                <a:spcPct val="100000"/>
              </a:lnSpc>
              <a:spcBef>
                <a:spcPts val="1285"/>
              </a:spcBef>
              <a:buClr>
                <a:srgbClr val="E38312"/>
              </a:buClr>
              <a:buChar char="◦"/>
              <a:tabLst>
                <a:tab pos="306070" algn="l"/>
              </a:tabLst>
            </a:pPr>
            <a:r>
              <a:rPr sz="2000" dirty="0">
                <a:latin typeface="Arial"/>
                <a:cs typeface="Arial"/>
              </a:rPr>
              <a:t>Escoger el 1er numero al azar [1 - 20]</a:t>
            </a:r>
            <a:r>
              <a:rPr lang="es-PA" sz="2000" dirty="0">
                <a:latin typeface="Arial"/>
                <a:cs typeface="Arial"/>
              </a:rPr>
              <a:t> </a:t>
            </a:r>
            <a:r>
              <a:rPr sz="2000" dirty="0">
                <a:latin typeface="Symbol"/>
                <a:cs typeface="Symbol"/>
              </a:rPr>
              <a:t>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1era unidad</a:t>
            </a:r>
          </a:p>
          <a:p>
            <a:pPr marL="306070" indent="-306070">
              <a:lnSpc>
                <a:spcPts val="2595"/>
              </a:lnSpc>
              <a:spcBef>
                <a:spcPts val="1245"/>
              </a:spcBef>
              <a:buClr>
                <a:srgbClr val="E38312"/>
              </a:buClr>
              <a:buChar char="◦"/>
              <a:tabLst>
                <a:tab pos="306070" algn="l"/>
              </a:tabLst>
            </a:pPr>
            <a:r>
              <a:rPr sz="2000" dirty="0">
                <a:latin typeface="Arial"/>
                <a:cs typeface="Arial"/>
              </a:rPr>
              <a:t>Añadir k para escoger la siguiente unidad y </a:t>
            </a:r>
            <a:r>
              <a:rPr sz="2000" dirty="0" err="1">
                <a:latin typeface="Arial"/>
                <a:cs typeface="Arial"/>
              </a:rPr>
              <a:t>así</a:t>
            </a:r>
            <a:r>
              <a:rPr lang="es-PA" sz="2000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sucesivamente</a:t>
            </a:r>
            <a:r>
              <a:rPr sz="2000" dirty="0">
                <a:latin typeface="Arial"/>
                <a:cs typeface="Arial"/>
              </a:rPr>
              <a:t> hasta completar </a:t>
            </a:r>
            <a:r>
              <a:rPr sz="2000" b="1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6400799"/>
            <a:ext cx="9141460" cy="457200"/>
          </a:xfrm>
          <a:custGeom>
            <a:avLst/>
            <a:gdLst/>
            <a:ahLst/>
            <a:cxnLst/>
            <a:rect l="l" t="t" r="r" b="b"/>
            <a:pathLst>
              <a:path w="9141460" h="457200">
                <a:moveTo>
                  <a:pt x="0" y="457199"/>
                </a:moveTo>
                <a:lnTo>
                  <a:pt x="9140952" y="457199"/>
                </a:lnTo>
                <a:lnTo>
                  <a:pt x="9140952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33744"/>
            <a:ext cx="9142730" cy="64135"/>
          </a:xfrm>
          <a:custGeom>
            <a:avLst/>
            <a:gdLst/>
            <a:ahLst/>
            <a:cxnLst/>
            <a:rect l="l" t="t" r="r" b="b"/>
            <a:pathLst>
              <a:path w="9142730" h="64135">
                <a:moveTo>
                  <a:pt x="0" y="64007"/>
                </a:moveTo>
                <a:lnTo>
                  <a:pt x="9142476" y="64007"/>
                </a:lnTo>
                <a:lnTo>
                  <a:pt x="9142476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2542" y="438912"/>
            <a:ext cx="8351379" cy="6251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1225" y="834897"/>
            <a:ext cx="775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4200" algn="l"/>
                <a:tab pos="1091565" algn="l"/>
                <a:tab pos="1599565" algn="l"/>
                <a:tab pos="2172335" algn="l"/>
                <a:tab pos="2743835" algn="l"/>
                <a:tab pos="3251200" algn="l"/>
                <a:tab pos="3822700" algn="l"/>
                <a:tab pos="4394835" algn="l"/>
                <a:tab pos="4839970" algn="l"/>
                <a:tab pos="5346700" algn="l"/>
                <a:tab pos="5906770" algn="l"/>
                <a:tab pos="6478270" algn="l"/>
                <a:tab pos="6985000" algn="l"/>
                <a:tab pos="7493634" algn="l"/>
              </a:tabLst>
            </a:pP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1	2	3	4	5	6	7	8	9	10	</a:t>
            </a:r>
            <a:r>
              <a:rPr sz="1800" b="1" spc="-105" dirty="0">
                <a:solidFill>
                  <a:srgbClr val="626F52"/>
                </a:solidFill>
                <a:latin typeface="Arial"/>
                <a:cs typeface="Arial"/>
              </a:rPr>
              <a:t>1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1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12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13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14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15" dirty="0">
                <a:solidFill>
                  <a:srgbClr val="626F52"/>
                </a:solidFill>
                <a:latin typeface="Arial"/>
                <a:cs typeface="Arial"/>
              </a:rPr>
              <a:t>1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6100" y="3426332"/>
            <a:ext cx="7835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  <a:tab pos="1029335" algn="l"/>
                <a:tab pos="1536065" algn="l"/>
                <a:tab pos="2172335" algn="l"/>
                <a:tab pos="2679700" algn="l"/>
                <a:tab pos="3251200" algn="l"/>
                <a:tab pos="3759200" algn="l"/>
                <a:tab pos="4267835" algn="l"/>
                <a:tab pos="4839970" algn="l"/>
                <a:tab pos="5346700" algn="l"/>
                <a:tab pos="5982970" algn="l"/>
                <a:tab pos="6426200" algn="l"/>
                <a:tab pos="6997700" algn="l"/>
                <a:tab pos="7569200" algn="l"/>
              </a:tabLst>
            </a:pPr>
            <a:r>
              <a:rPr sz="1800" b="1" spc="-10" dirty="0">
                <a:solidFill>
                  <a:srgbClr val="626F52"/>
                </a:solidFill>
                <a:latin typeface="Arial"/>
                <a:cs typeface="Arial"/>
              </a:rPr>
              <a:t>3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1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626F52"/>
                </a:solidFill>
                <a:latin typeface="Arial"/>
                <a:cs typeface="Arial"/>
              </a:rPr>
              <a:t>3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2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33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34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35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36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37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38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39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40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41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42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43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44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626F52"/>
                </a:solidFill>
                <a:latin typeface="Arial"/>
                <a:cs typeface="Arial"/>
              </a:rPr>
              <a:t>45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000" y="2138680"/>
            <a:ext cx="7835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4200" algn="l"/>
                <a:tab pos="1091565" algn="l"/>
                <a:tab pos="1600200" algn="l"/>
                <a:tab pos="2172335" algn="l"/>
                <a:tab pos="2743835" algn="l"/>
                <a:tab pos="3251200" algn="l"/>
                <a:tab pos="3822700" algn="l"/>
                <a:tab pos="4394835" algn="l"/>
                <a:tab pos="4902835" algn="l"/>
                <a:tab pos="5410835" algn="l"/>
                <a:tab pos="5982970" algn="l"/>
                <a:tab pos="6489700" algn="l"/>
                <a:tab pos="7061834" algn="l"/>
                <a:tab pos="7569200" algn="l"/>
              </a:tabLst>
            </a:pP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16	17	18	19	20	</a:t>
            </a:r>
            <a:r>
              <a:rPr sz="1800" b="1" spc="-10" dirty="0">
                <a:solidFill>
                  <a:srgbClr val="626F52"/>
                </a:solidFill>
                <a:latin typeface="Arial"/>
                <a:cs typeface="Arial"/>
              </a:rPr>
              <a:t>2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1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22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23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24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15" dirty="0">
                <a:solidFill>
                  <a:srgbClr val="626F52"/>
                </a:solidFill>
                <a:latin typeface="Arial"/>
                <a:cs typeface="Arial"/>
              </a:rPr>
              <a:t>2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5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26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27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28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29</a:t>
            </a:r>
            <a:r>
              <a:rPr sz="1800" b="1" dirty="0">
                <a:solidFill>
                  <a:srgbClr val="626F52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626F52"/>
                </a:solidFill>
                <a:latin typeface="Arial"/>
                <a:cs typeface="Arial"/>
              </a:rPr>
              <a:t>30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2452" y="4745863"/>
            <a:ext cx="6008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  <a:tab pos="1091565" algn="l"/>
                <a:tab pos="1600835" algn="l"/>
                <a:tab pos="2171700" algn="l"/>
                <a:tab pos="2679700" algn="l"/>
                <a:tab pos="3251200" algn="l"/>
                <a:tab pos="3822700" algn="l"/>
                <a:tab pos="4330700" algn="l"/>
                <a:tab pos="4902200" algn="l"/>
                <a:tab pos="5410835" algn="l"/>
              </a:tabLst>
            </a:pPr>
            <a:r>
              <a:rPr sz="1800" b="1" spc="-5" dirty="0">
                <a:solidFill>
                  <a:srgbClr val="626F52"/>
                </a:solidFill>
                <a:latin typeface="Arial"/>
                <a:cs typeface="Arial"/>
              </a:rPr>
              <a:t>46	47	48	49	50	51	52	53	54	</a:t>
            </a:r>
            <a:r>
              <a:rPr sz="1800" b="1" i="1" spc="-5" dirty="0">
                <a:solidFill>
                  <a:srgbClr val="626F52"/>
                </a:solidFill>
                <a:latin typeface="Arial"/>
                <a:cs typeface="Arial"/>
              </a:rPr>
              <a:t>5</a:t>
            </a:r>
            <a:r>
              <a:rPr sz="1800" b="1" i="1" dirty="0">
                <a:solidFill>
                  <a:srgbClr val="626F52"/>
                </a:solidFill>
                <a:latin typeface="Arial"/>
                <a:cs typeface="Arial"/>
              </a:rPr>
              <a:t>5	……..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12464" y="5737859"/>
            <a:ext cx="574548" cy="679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81628" y="5737859"/>
            <a:ext cx="693420" cy="679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55008" y="5737859"/>
            <a:ext cx="922019" cy="6797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71644" y="5737859"/>
            <a:ext cx="574548" cy="679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40808" y="5737859"/>
            <a:ext cx="574548" cy="6797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12464" y="6103618"/>
            <a:ext cx="922019" cy="6797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29100" y="6103618"/>
            <a:ext cx="743712" cy="679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890009" y="5818428"/>
            <a:ext cx="14236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1er #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12  </a:t>
            </a:r>
            <a:r>
              <a:rPr sz="2400" b="1" dirty="0">
                <a:latin typeface="Arial"/>
                <a:cs typeface="Arial"/>
              </a:rPr>
              <a:t>k =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20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6972" y="327659"/>
            <a:ext cx="1256030" cy="751840"/>
          </a:xfrm>
          <a:custGeom>
            <a:avLst/>
            <a:gdLst/>
            <a:ahLst/>
            <a:cxnLst/>
            <a:rect l="l" t="t" r="r" b="b"/>
            <a:pathLst>
              <a:path w="1256030" h="751840">
                <a:moveTo>
                  <a:pt x="0" y="751331"/>
                </a:moveTo>
                <a:lnTo>
                  <a:pt x="1255776" y="751331"/>
                </a:lnTo>
                <a:lnTo>
                  <a:pt x="1255776" y="0"/>
                </a:lnTo>
                <a:lnTo>
                  <a:pt x="0" y="0"/>
                </a:lnTo>
                <a:lnTo>
                  <a:pt x="0" y="751331"/>
                </a:lnTo>
                <a:close/>
              </a:path>
            </a:pathLst>
          </a:custGeom>
          <a:ln w="50292">
            <a:solidFill>
              <a:srgbClr val="626F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3824" y="388492"/>
            <a:ext cx="10464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626F52"/>
                </a:solidFill>
                <a:latin typeface="Arial"/>
                <a:cs typeface="Arial"/>
              </a:rPr>
              <a:t>1er # =</a:t>
            </a:r>
            <a:r>
              <a:rPr sz="2000" b="1" spc="-140" dirty="0">
                <a:solidFill>
                  <a:srgbClr val="626F52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26F52"/>
                </a:solidFill>
                <a:latin typeface="Arial"/>
                <a:cs typeface="Arial"/>
              </a:rPr>
              <a:t>3  k =</a:t>
            </a:r>
            <a:r>
              <a:rPr sz="2000" b="1" spc="-50" dirty="0">
                <a:solidFill>
                  <a:srgbClr val="626F52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626F52"/>
                </a:solidFill>
                <a:latin typeface="Arial"/>
                <a:cs typeface="Arial"/>
              </a:rPr>
              <a:t>8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71700" y="1104900"/>
            <a:ext cx="609600" cy="762000"/>
          </a:xfrm>
          <a:custGeom>
            <a:avLst/>
            <a:gdLst/>
            <a:ahLst/>
            <a:cxnLst/>
            <a:rect l="l" t="t" r="r" b="b"/>
            <a:pathLst>
              <a:path w="609600" h="762000">
                <a:moveTo>
                  <a:pt x="0" y="381000"/>
                </a:moveTo>
                <a:lnTo>
                  <a:pt x="2783" y="329296"/>
                </a:lnTo>
                <a:lnTo>
                  <a:pt x="10892" y="279708"/>
                </a:lnTo>
                <a:lnTo>
                  <a:pt x="23961" y="232689"/>
                </a:lnTo>
                <a:lnTo>
                  <a:pt x="41627" y="188693"/>
                </a:lnTo>
                <a:lnTo>
                  <a:pt x="63527" y="148174"/>
                </a:lnTo>
                <a:lnTo>
                  <a:pt x="89296" y="111585"/>
                </a:lnTo>
                <a:lnTo>
                  <a:pt x="118571" y="79380"/>
                </a:lnTo>
                <a:lnTo>
                  <a:pt x="150988" y="52013"/>
                </a:lnTo>
                <a:lnTo>
                  <a:pt x="186183" y="29938"/>
                </a:lnTo>
                <a:lnTo>
                  <a:pt x="223793" y="13608"/>
                </a:lnTo>
                <a:lnTo>
                  <a:pt x="263453" y="3477"/>
                </a:lnTo>
                <a:lnTo>
                  <a:pt x="304800" y="0"/>
                </a:lnTo>
                <a:lnTo>
                  <a:pt x="346146" y="3477"/>
                </a:lnTo>
                <a:lnTo>
                  <a:pt x="385806" y="13608"/>
                </a:lnTo>
                <a:lnTo>
                  <a:pt x="423416" y="29938"/>
                </a:lnTo>
                <a:lnTo>
                  <a:pt x="458611" y="52013"/>
                </a:lnTo>
                <a:lnTo>
                  <a:pt x="491028" y="79380"/>
                </a:lnTo>
                <a:lnTo>
                  <a:pt x="520303" y="111585"/>
                </a:lnTo>
                <a:lnTo>
                  <a:pt x="546072" y="148174"/>
                </a:lnTo>
                <a:lnTo>
                  <a:pt x="567972" y="188693"/>
                </a:lnTo>
                <a:lnTo>
                  <a:pt x="585638" y="232689"/>
                </a:lnTo>
                <a:lnTo>
                  <a:pt x="598707" y="279708"/>
                </a:lnTo>
                <a:lnTo>
                  <a:pt x="606816" y="329296"/>
                </a:lnTo>
                <a:lnTo>
                  <a:pt x="609600" y="381000"/>
                </a:lnTo>
                <a:lnTo>
                  <a:pt x="606816" y="432703"/>
                </a:lnTo>
                <a:lnTo>
                  <a:pt x="598707" y="482291"/>
                </a:lnTo>
                <a:lnTo>
                  <a:pt x="585638" y="529310"/>
                </a:lnTo>
                <a:lnTo>
                  <a:pt x="567972" y="573306"/>
                </a:lnTo>
                <a:lnTo>
                  <a:pt x="546072" y="613825"/>
                </a:lnTo>
                <a:lnTo>
                  <a:pt x="520303" y="650414"/>
                </a:lnTo>
                <a:lnTo>
                  <a:pt x="491028" y="682619"/>
                </a:lnTo>
                <a:lnTo>
                  <a:pt x="458611" y="709986"/>
                </a:lnTo>
                <a:lnTo>
                  <a:pt x="423416" y="732061"/>
                </a:lnTo>
                <a:lnTo>
                  <a:pt x="385806" y="748391"/>
                </a:lnTo>
                <a:lnTo>
                  <a:pt x="346146" y="758522"/>
                </a:lnTo>
                <a:lnTo>
                  <a:pt x="304800" y="762000"/>
                </a:lnTo>
                <a:lnTo>
                  <a:pt x="263453" y="758522"/>
                </a:lnTo>
                <a:lnTo>
                  <a:pt x="223793" y="748391"/>
                </a:lnTo>
                <a:lnTo>
                  <a:pt x="186183" y="732061"/>
                </a:lnTo>
                <a:lnTo>
                  <a:pt x="150988" y="709986"/>
                </a:lnTo>
                <a:lnTo>
                  <a:pt x="118571" y="682619"/>
                </a:lnTo>
                <a:lnTo>
                  <a:pt x="89296" y="650414"/>
                </a:lnTo>
                <a:lnTo>
                  <a:pt x="63527" y="613825"/>
                </a:lnTo>
                <a:lnTo>
                  <a:pt x="41627" y="573306"/>
                </a:lnTo>
                <a:lnTo>
                  <a:pt x="23961" y="529310"/>
                </a:lnTo>
                <a:lnTo>
                  <a:pt x="10892" y="482291"/>
                </a:lnTo>
                <a:lnTo>
                  <a:pt x="2783" y="432703"/>
                </a:lnTo>
                <a:lnTo>
                  <a:pt x="0" y="381000"/>
                </a:lnTo>
                <a:close/>
              </a:path>
            </a:pathLst>
          </a:custGeom>
          <a:ln w="76200">
            <a:solidFill>
              <a:srgbClr val="66FF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05700" y="1104900"/>
            <a:ext cx="609600" cy="762000"/>
          </a:xfrm>
          <a:custGeom>
            <a:avLst/>
            <a:gdLst/>
            <a:ahLst/>
            <a:cxnLst/>
            <a:rect l="l" t="t" r="r" b="b"/>
            <a:pathLst>
              <a:path w="609600" h="762000">
                <a:moveTo>
                  <a:pt x="0" y="381000"/>
                </a:moveTo>
                <a:lnTo>
                  <a:pt x="2783" y="329296"/>
                </a:lnTo>
                <a:lnTo>
                  <a:pt x="10892" y="279708"/>
                </a:lnTo>
                <a:lnTo>
                  <a:pt x="23961" y="232689"/>
                </a:lnTo>
                <a:lnTo>
                  <a:pt x="41627" y="188693"/>
                </a:lnTo>
                <a:lnTo>
                  <a:pt x="63527" y="148174"/>
                </a:lnTo>
                <a:lnTo>
                  <a:pt x="89296" y="111585"/>
                </a:lnTo>
                <a:lnTo>
                  <a:pt x="118571" y="79380"/>
                </a:lnTo>
                <a:lnTo>
                  <a:pt x="150988" y="52013"/>
                </a:lnTo>
                <a:lnTo>
                  <a:pt x="186183" y="29938"/>
                </a:lnTo>
                <a:lnTo>
                  <a:pt x="223793" y="13608"/>
                </a:lnTo>
                <a:lnTo>
                  <a:pt x="263453" y="3477"/>
                </a:lnTo>
                <a:lnTo>
                  <a:pt x="304800" y="0"/>
                </a:lnTo>
                <a:lnTo>
                  <a:pt x="346146" y="3477"/>
                </a:lnTo>
                <a:lnTo>
                  <a:pt x="385806" y="13608"/>
                </a:lnTo>
                <a:lnTo>
                  <a:pt x="423416" y="29938"/>
                </a:lnTo>
                <a:lnTo>
                  <a:pt x="458611" y="52013"/>
                </a:lnTo>
                <a:lnTo>
                  <a:pt x="491028" y="79380"/>
                </a:lnTo>
                <a:lnTo>
                  <a:pt x="520303" y="111585"/>
                </a:lnTo>
                <a:lnTo>
                  <a:pt x="546072" y="148174"/>
                </a:lnTo>
                <a:lnTo>
                  <a:pt x="567972" y="188693"/>
                </a:lnTo>
                <a:lnTo>
                  <a:pt x="585638" y="232689"/>
                </a:lnTo>
                <a:lnTo>
                  <a:pt x="598707" y="279708"/>
                </a:lnTo>
                <a:lnTo>
                  <a:pt x="606816" y="329296"/>
                </a:lnTo>
                <a:lnTo>
                  <a:pt x="609600" y="381000"/>
                </a:lnTo>
                <a:lnTo>
                  <a:pt x="606816" y="432703"/>
                </a:lnTo>
                <a:lnTo>
                  <a:pt x="598707" y="482291"/>
                </a:lnTo>
                <a:lnTo>
                  <a:pt x="585638" y="529310"/>
                </a:lnTo>
                <a:lnTo>
                  <a:pt x="567972" y="573306"/>
                </a:lnTo>
                <a:lnTo>
                  <a:pt x="546072" y="613825"/>
                </a:lnTo>
                <a:lnTo>
                  <a:pt x="520303" y="650414"/>
                </a:lnTo>
                <a:lnTo>
                  <a:pt x="491028" y="682619"/>
                </a:lnTo>
                <a:lnTo>
                  <a:pt x="458611" y="709986"/>
                </a:lnTo>
                <a:lnTo>
                  <a:pt x="423416" y="732061"/>
                </a:lnTo>
                <a:lnTo>
                  <a:pt x="385806" y="748391"/>
                </a:lnTo>
                <a:lnTo>
                  <a:pt x="346146" y="758522"/>
                </a:lnTo>
                <a:lnTo>
                  <a:pt x="304800" y="762000"/>
                </a:lnTo>
                <a:lnTo>
                  <a:pt x="263453" y="758522"/>
                </a:lnTo>
                <a:lnTo>
                  <a:pt x="223793" y="748391"/>
                </a:lnTo>
                <a:lnTo>
                  <a:pt x="186183" y="732061"/>
                </a:lnTo>
                <a:lnTo>
                  <a:pt x="150988" y="709986"/>
                </a:lnTo>
                <a:lnTo>
                  <a:pt x="118571" y="682619"/>
                </a:lnTo>
                <a:lnTo>
                  <a:pt x="89296" y="650414"/>
                </a:lnTo>
                <a:lnTo>
                  <a:pt x="63527" y="613825"/>
                </a:lnTo>
                <a:lnTo>
                  <a:pt x="41627" y="573306"/>
                </a:lnTo>
                <a:lnTo>
                  <a:pt x="23961" y="529310"/>
                </a:lnTo>
                <a:lnTo>
                  <a:pt x="10892" y="482291"/>
                </a:lnTo>
                <a:lnTo>
                  <a:pt x="2783" y="432703"/>
                </a:lnTo>
                <a:lnTo>
                  <a:pt x="0" y="381000"/>
                </a:lnTo>
                <a:close/>
              </a:path>
            </a:pathLst>
          </a:custGeom>
          <a:ln w="76200">
            <a:solidFill>
              <a:srgbClr val="66FF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1832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406146" y="135127"/>
                </a:moveTo>
                <a:lnTo>
                  <a:pt x="387096" y="135127"/>
                </a:lnTo>
                <a:lnTo>
                  <a:pt x="387096" y="424307"/>
                </a:lnTo>
                <a:lnTo>
                  <a:pt x="38074" y="424307"/>
                </a:lnTo>
                <a:lnTo>
                  <a:pt x="38074" y="443357"/>
                </a:lnTo>
                <a:lnTo>
                  <a:pt x="406146" y="443357"/>
                </a:lnTo>
                <a:lnTo>
                  <a:pt x="406146" y="135127"/>
                </a:lnTo>
                <a:close/>
              </a:path>
              <a:path w="425450" h="443864">
                <a:moveTo>
                  <a:pt x="212572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1832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38074" y="135127"/>
                </a:moveTo>
                <a:lnTo>
                  <a:pt x="0" y="135127"/>
                </a:lnTo>
                <a:lnTo>
                  <a:pt x="212572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7"/>
                </a:lnTo>
                <a:lnTo>
                  <a:pt x="38074" y="424307"/>
                </a:lnTo>
                <a:lnTo>
                  <a:pt x="38074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3357"/>
                </a:lnTo>
                <a:lnTo>
                  <a:pt x="38074" y="443357"/>
                </a:lnTo>
                <a:lnTo>
                  <a:pt x="38074" y="424307"/>
                </a:lnTo>
                <a:lnTo>
                  <a:pt x="38074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86027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2" y="274320"/>
                </a:lnTo>
                <a:lnTo>
                  <a:pt x="339852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6027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2" y="274320"/>
                </a:lnTo>
                <a:lnTo>
                  <a:pt x="339852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1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42416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2" y="207263"/>
                </a:lnTo>
                <a:lnTo>
                  <a:pt x="111252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42416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2" y="207263"/>
                </a:lnTo>
                <a:lnTo>
                  <a:pt x="111252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9200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19200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4">
                <a:moveTo>
                  <a:pt x="0" y="92963"/>
                </a:moveTo>
                <a:lnTo>
                  <a:pt x="71628" y="92963"/>
                </a:lnTo>
                <a:lnTo>
                  <a:pt x="71628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27760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18287" y="20954"/>
                </a:moveTo>
                <a:lnTo>
                  <a:pt x="4571" y="20954"/>
                </a:lnTo>
                <a:lnTo>
                  <a:pt x="4571" y="22606"/>
                </a:lnTo>
                <a:lnTo>
                  <a:pt x="6096" y="25781"/>
                </a:lnTo>
                <a:lnTo>
                  <a:pt x="13715" y="25781"/>
                </a:lnTo>
                <a:lnTo>
                  <a:pt x="16764" y="22606"/>
                </a:lnTo>
                <a:lnTo>
                  <a:pt x="18287" y="20954"/>
                </a:lnTo>
                <a:close/>
              </a:path>
              <a:path w="24765" h="26034">
                <a:moveTo>
                  <a:pt x="16764" y="0"/>
                </a:moveTo>
                <a:lnTo>
                  <a:pt x="4571" y="0"/>
                </a:lnTo>
                <a:lnTo>
                  <a:pt x="4571" y="1650"/>
                </a:lnTo>
                <a:lnTo>
                  <a:pt x="1524" y="3175"/>
                </a:lnTo>
                <a:lnTo>
                  <a:pt x="0" y="4825"/>
                </a:lnTo>
                <a:lnTo>
                  <a:pt x="0" y="17779"/>
                </a:lnTo>
                <a:lnTo>
                  <a:pt x="1524" y="19303"/>
                </a:lnTo>
                <a:lnTo>
                  <a:pt x="1524" y="20954"/>
                </a:lnTo>
                <a:lnTo>
                  <a:pt x="21336" y="20954"/>
                </a:lnTo>
                <a:lnTo>
                  <a:pt x="21336" y="14477"/>
                </a:lnTo>
                <a:lnTo>
                  <a:pt x="24384" y="14477"/>
                </a:lnTo>
                <a:lnTo>
                  <a:pt x="24384" y="6476"/>
                </a:lnTo>
                <a:lnTo>
                  <a:pt x="21336" y="6476"/>
                </a:lnTo>
                <a:lnTo>
                  <a:pt x="21336" y="3175"/>
                </a:lnTo>
                <a:lnTo>
                  <a:pt x="18287" y="3175"/>
                </a:lnTo>
                <a:lnTo>
                  <a:pt x="18287" y="1650"/>
                </a:lnTo>
                <a:lnTo>
                  <a:pt x="16764" y="1650"/>
                </a:lnTo>
                <a:lnTo>
                  <a:pt x="1676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27760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11302"/>
                </a:moveTo>
                <a:lnTo>
                  <a:pt x="24384" y="9651"/>
                </a:lnTo>
                <a:lnTo>
                  <a:pt x="24384" y="6476"/>
                </a:lnTo>
                <a:lnTo>
                  <a:pt x="21336" y="6476"/>
                </a:lnTo>
                <a:lnTo>
                  <a:pt x="21336" y="4825"/>
                </a:lnTo>
                <a:lnTo>
                  <a:pt x="21336" y="3175"/>
                </a:lnTo>
                <a:lnTo>
                  <a:pt x="18287" y="3175"/>
                </a:lnTo>
                <a:lnTo>
                  <a:pt x="18287" y="1650"/>
                </a:lnTo>
                <a:lnTo>
                  <a:pt x="16764" y="1650"/>
                </a:lnTo>
                <a:lnTo>
                  <a:pt x="16764" y="0"/>
                </a:lnTo>
                <a:lnTo>
                  <a:pt x="4571" y="0"/>
                </a:lnTo>
                <a:lnTo>
                  <a:pt x="4571" y="1650"/>
                </a:lnTo>
                <a:lnTo>
                  <a:pt x="1524" y="317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0" y="17779"/>
                </a:lnTo>
                <a:lnTo>
                  <a:pt x="1524" y="19303"/>
                </a:lnTo>
                <a:lnTo>
                  <a:pt x="1524" y="20954"/>
                </a:lnTo>
                <a:lnTo>
                  <a:pt x="4571" y="20954"/>
                </a:lnTo>
                <a:lnTo>
                  <a:pt x="4571" y="22606"/>
                </a:lnTo>
                <a:lnTo>
                  <a:pt x="6096" y="25781"/>
                </a:lnTo>
                <a:lnTo>
                  <a:pt x="9143" y="25781"/>
                </a:lnTo>
                <a:lnTo>
                  <a:pt x="12192" y="25781"/>
                </a:lnTo>
                <a:lnTo>
                  <a:pt x="13715" y="25781"/>
                </a:lnTo>
                <a:lnTo>
                  <a:pt x="16764" y="22606"/>
                </a:lnTo>
                <a:lnTo>
                  <a:pt x="18287" y="20954"/>
                </a:lnTo>
                <a:lnTo>
                  <a:pt x="21336" y="20954"/>
                </a:lnTo>
                <a:lnTo>
                  <a:pt x="21336" y="19303"/>
                </a:lnTo>
                <a:lnTo>
                  <a:pt x="21336" y="17779"/>
                </a:lnTo>
                <a:lnTo>
                  <a:pt x="21336" y="14477"/>
                </a:lnTo>
                <a:lnTo>
                  <a:pt x="24384" y="14477"/>
                </a:lnTo>
                <a:lnTo>
                  <a:pt x="24384" y="12953"/>
                </a:lnTo>
                <a:lnTo>
                  <a:pt x="24384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48155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13103" y="1502663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07819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406146" y="135127"/>
                </a:moveTo>
                <a:lnTo>
                  <a:pt x="387096" y="135127"/>
                </a:lnTo>
                <a:lnTo>
                  <a:pt x="387096" y="424307"/>
                </a:lnTo>
                <a:lnTo>
                  <a:pt x="39624" y="424307"/>
                </a:lnTo>
                <a:lnTo>
                  <a:pt x="39624" y="443357"/>
                </a:lnTo>
                <a:lnTo>
                  <a:pt x="406146" y="443357"/>
                </a:lnTo>
                <a:lnTo>
                  <a:pt x="406146" y="135127"/>
                </a:lnTo>
                <a:close/>
              </a:path>
              <a:path w="425450" h="443864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07819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39624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7"/>
                </a:lnTo>
                <a:lnTo>
                  <a:pt x="39624" y="424307"/>
                </a:lnTo>
                <a:lnTo>
                  <a:pt x="39624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3357"/>
                </a:lnTo>
                <a:lnTo>
                  <a:pt x="39624" y="443357"/>
                </a:lnTo>
                <a:lnTo>
                  <a:pt x="39624" y="424307"/>
                </a:lnTo>
                <a:lnTo>
                  <a:pt x="39624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53539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5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53539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5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09927" y="1464563"/>
            <a:ext cx="113030" cy="207645"/>
          </a:xfrm>
          <a:custGeom>
            <a:avLst/>
            <a:gdLst/>
            <a:ahLst/>
            <a:cxnLst/>
            <a:rect l="l" t="t" r="r" b="b"/>
            <a:pathLst>
              <a:path w="113030" h="207644">
                <a:moveTo>
                  <a:pt x="0" y="207263"/>
                </a:moveTo>
                <a:lnTo>
                  <a:pt x="112775" y="207263"/>
                </a:lnTo>
                <a:lnTo>
                  <a:pt x="11277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09927" y="1464563"/>
            <a:ext cx="113030" cy="207645"/>
          </a:xfrm>
          <a:custGeom>
            <a:avLst/>
            <a:gdLst/>
            <a:ahLst/>
            <a:cxnLst/>
            <a:rect l="l" t="t" r="r" b="b"/>
            <a:pathLst>
              <a:path w="113030" h="207644">
                <a:moveTo>
                  <a:pt x="0" y="207263"/>
                </a:moveTo>
                <a:lnTo>
                  <a:pt x="112775" y="207263"/>
                </a:lnTo>
                <a:lnTo>
                  <a:pt x="11277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88235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88235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4" y="92963"/>
                </a:lnTo>
                <a:lnTo>
                  <a:pt x="70104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93748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4">
                <a:moveTo>
                  <a:pt x="20954" y="1650"/>
                </a:moveTo>
                <a:lnTo>
                  <a:pt x="3175" y="1650"/>
                </a:lnTo>
                <a:lnTo>
                  <a:pt x="3175" y="3175"/>
                </a:lnTo>
                <a:lnTo>
                  <a:pt x="1650" y="4825"/>
                </a:lnTo>
                <a:lnTo>
                  <a:pt x="1650" y="9651"/>
                </a:lnTo>
                <a:lnTo>
                  <a:pt x="0" y="9651"/>
                </a:lnTo>
                <a:lnTo>
                  <a:pt x="0" y="12953"/>
                </a:lnTo>
                <a:lnTo>
                  <a:pt x="1650" y="12953"/>
                </a:lnTo>
                <a:lnTo>
                  <a:pt x="1650" y="17779"/>
                </a:lnTo>
                <a:lnTo>
                  <a:pt x="3175" y="19303"/>
                </a:lnTo>
                <a:lnTo>
                  <a:pt x="3175" y="20954"/>
                </a:lnTo>
                <a:lnTo>
                  <a:pt x="6476" y="22606"/>
                </a:lnTo>
                <a:lnTo>
                  <a:pt x="8127" y="25781"/>
                </a:lnTo>
                <a:lnTo>
                  <a:pt x="16128" y="25781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0954"/>
                </a:lnTo>
                <a:lnTo>
                  <a:pt x="20954" y="19303"/>
                </a:lnTo>
                <a:lnTo>
                  <a:pt x="22606" y="17779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4825"/>
                </a:lnTo>
                <a:lnTo>
                  <a:pt x="20954" y="3175"/>
                </a:lnTo>
                <a:lnTo>
                  <a:pt x="20954" y="1650"/>
                </a:lnTo>
                <a:close/>
              </a:path>
              <a:path w="26035" h="26034">
                <a:moveTo>
                  <a:pt x="17779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93748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4">
                <a:moveTo>
                  <a:pt x="25781" y="11302"/>
                </a:moveTo>
                <a:lnTo>
                  <a:pt x="25781" y="9651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4825"/>
                </a:lnTo>
                <a:lnTo>
                  <a:pt x="20954" y="3175"/>
                </a:lnTo>
                <a:lnTo>
                  <a:pt x="20954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1650"/>
                </a:lnTo>
                <a:lnTo>
                  <a:pt x="3175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1650" y="12953"/>
                </a:lnTo>
                <a:lnTo>
                  <a:pt x="1650" y="14477"/>
                </a:lnTo>
                <a:lnTo>
                  <a:pt x="1650" y="17779"/>
                </a:lnTo>
                <a:lnTo>
                  <a:pt x="3175" y="19303"/>
                </a:lnTo>
                <a:lnTo>
                  <a:pt x="3175" y="20954"/>
                </a:lnTo>
                <a:lnTo>
                  <a:pt x="6476" y="22606"/>
                </a:lnTo>
                <a:lnTo>
                  <a:pt x="8127" y="25781"/>
                </a:lnTo>
                <a:lnTo>
                  <a:pt x="11302" y="25781"/>
                </a:lnTo>
                <a:lnTo>
                  <a:pt x="12953" y="25781"/>
                </a:lnTo>
                <a:lnTo>
                  <a:pt x="16128" y="25781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0954"/>
                </a:lnTo>
                <a:lnTo>
                  <a:pt x="20954" y="19303"/>
                </a:lnTo>
                <a:lnTo>
                  <a:pt x="22606" y="17779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12953"/>
                </a:lnTo>
                <a:lnTo>
                  <a:pt x="25781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15667" y="1455419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40">
                <a:moveTo>
                  <a:pt x="0" y="103631"/>
                </a:moveTo>
                <a:lnTo>
                  <a:pt x="12191" y="103631"/>
                </a:lnTo>
                <a:lnTo>
                  <a:pt x="12191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82139" y="1502663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44367" y="1255775"/>
            <a:ext cx="424180" cy="443865"/>
          </a:xfrm>
          <a:custGeom>
            <a:avLst/>
            <a:gdLst/>
            <a:ahLst/>
            <a:cxnLst/>
            <a:rect l="l" t="t" r="r" b="b"/>
            <a:pathLst>
              <a:path w="424179" h="443864">
                <a:moveTo>
                  <a:pt x="404621" y="135127"/>
                </a:moveTo>
                <a:lnTo>
                  <a:pt x="385571" y="135127"/>
                </a:lnTo>
                <a:lnTo>
                  <a:pt x="385571" y="424307"/>
                </a:lnTo>
                <a:lnTo>
                  <a:pt x="38100" y="424307"/>
                </a:lnTo>
                <a:lnTo>
                  <a:pt x="38100" y="443357"/>
                </a:lnTo>
                <a:lnTo>
                  <a:pt x="404621" y="443357"/>
                </a:lnTo>
                <a:lnTo>
                  <a:pt x="404621" y="135127"/>
                </a:lnTo>
                <a:close/>
              </a:path>
              <a:path w="424179" h="443864">
                <a:moveTo>
                  <a:pt x="211074" y="0"/>
                </a:moveTo>
                <a:lnTo>
                  <a:pt x="0" y="135127"/>
                </a:lnTo>
                <a:lnTo>
                  <a:pt x="423671" y="135127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44367" y="1255775"/>
            <a:ext cx="424180" cy="443865"/>
          </a:xfrm>
          <a:custGeom>
            <a:avLst/>
            <a:gdLst/>
            <a:ahLst/>
            <a:cxnLst/>
            <a:rect l="l" t="t" r="r" b="b"/>
            <a:pathLst>
              <a:path w="424179" h="443864">
                <a:moveTo>
                  <a:pt x="38100" y="135127"/>
                </a:moveTo>
                <a:lnTo>
                  <a:pt x="0" y="135127"/>
                </a:lnTo>
                <a:lnTo>
                  <a:pt x="211074" y="0"/>
                </a:lnTo>
                <a:lnTo>
                  <a:pt x="423671" y="135127"/>
                </a:lnTo>
                <a:lnTo>
                  <a:pt x="404621" y="135127"/>
                </a:lnTo>
                <a:lnTo>
                  <a:pt x="385571" y="135127"/>
                </a:lnTo>
                <a:lnTo>
                  <a:pt x="385571" y="424307"/>
                </a:lnTo>
                <a:lnTo>
                  <a:pt x="38100" y="424307"/>
                </a:lnTo>
                <a:lnTo>
                  <a:pt x="38100" y="135127"/>
                </a:lnTo>
                <a:lnTo>
                  <a:pt x="385571" y="135127"/>
                </a:lnTo>
                <a:lnTo>
                  <a:pt x="404621" y="135127"/>
                </a:lnTo>
                <a:lnTo>
                  <a:pt x="404621" y="443357"/>
                </a:lnTo>
                <a:lnTo>
                  <a:pt x="38100" y="443357"/>
                </a:lnTo>
                <a:lnTo>
                  <a:pt x="38100" y="424307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88564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60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88564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60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044951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44951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223260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223260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28772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4">
                <a:moveTo>
                  <a:pt x="17779" y="22606"/>
                </a:moveTo>
                <a:lnTo>
                  <a:pt x="6476" y="22606"/>
                </a:lnTo>
                <a:lnTo>
                  <a:pt x="9651" y="25781"/>
                </a:lnTo>
                <a:lnTo>
                  <a:pt x="17779" y="25781"/>
                </a:lnTo>
                <a:lnTo>
                  <a:pt x="17779" y="22606"/>
                </a:lnTo>
                <a:close/>
              </a:path>
              <a:path w="26035" h="26034">
                <a:moveTo>
                  <a:pt x="19303" y="20954"/>
                </a:moveTo>
                <a:lnTo>
                  <a:pt x="4825" y="20954"/>
                </a:lnTo>
                <a:lnTo>
                  <a:pt x="4825" y="22606"/>
                </a:lnTo>
                <a:lnTo>
                  <a:pt x="19303" y="22606"/>
                </a:lnTo>
                <a:lnTo>
                  <a:pt x="19303" y="20954"/>
                </a:lnTo>
                <a:close/>
              </a:path>
              <a:path w="26035" h="26034">
                <a:moveTo>
                  <a:pt x="19303" y="0"/>
                </a:moveTo>
                <a:lnTo>
                  <a:pt x="6476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14477"/>
                </a:lnTo>
                <a:lnTo>
                  <a:pt x="1650" y="17779"/>
                </a:lnTo>
                <a:lnTo>
                  <a:pt x="1650" y="20954"/>
                </a:lnTo>
                <a:lnTo>
                  <a:pt x="22605" y="20954"/>
                </a:lnTo>
                <a:lnTo>
                  <a:pt x="22605" y="19303"/>
                </a:lnTo>
                <a:lnTo>
                  <a:pt x="25780" y="17779"/>
                </a:lnTo>
                <a:lnTo>
                  <a:pt x="25780" y="4825"/>
                </a:lnTo>
                <a:lnTo>
                  <a:pt x="22605" y="3175"/>
                </a:lnTo>
                <a:lnTo>
                  <a:pt x="19303" y="1650"/>
                </a:lnTo>
                <a:lnTo>
                  <a:pt x="19303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28772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4">
                <a:moveTo>
                  <a:pt x="25780" y="11302"/>
                </a:moveTo>
                <a:lnTo>
                  <a:pt x="25780" y="9651"/>
                </a:lnTo>
                <a:lnTo>
                  <a:pt x="25780" y="6476"/>
                </a:lnTo>
                <a:lnTo>
                  <a:pt x="25780" y="4825"/>
                </a:lnTo>
                <a:lnTo>
                  <a:pt x="22605" y="3175"/>
                </a:lnTo>
                <a:lnTo>
                  <a:pt x="19303" y="1650"/>
                </a:lnTo>
                <a:lnTo>
                  <a:pt x="19303" y="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1650" y="17779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0954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5" y="20954"/>
                </a:lnTo>
                <a:lnTo>
                  <a:pt x="22605" y="19303"/>
                </a:lnTo>
                <a:lnTo>
                  <a:pt x="25780" y="17779"/>
                </a:lnTo>
                <a:lnTo>
                  <a:pt x="25780" y="14477"/>
                </a:lnTo>
                <a:lnTo>
                  <a:pt x="25780" y="12953"/>
                </a:lnTo>
                <a:lnTo>
                  <a:pt x="25780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52215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215639" y="1502663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820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611879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406146" y="135127"/>
                </a:moveTo>
                <a:lnTo>
                  <a:pt x="387096" y="135127"/>
                </a:lnTo>
                <a:lnTo>
                  <a:pt x="387096" y="424307"/>
                </a:lnTo>
                <a:lnTo>
                  <a:pt x="38100" y="424307"/>
                </a:lnTo>
                <a:lnTo>
                  <a:pt x="38100" y="443357"/>
                </a:lnTo>
                <a:lnTo>
                  <a:pt x="406146" y="443357"/>
                </a:lnTo>
                <a:lnTo>
                  <a:pt x="406146" y="135127"/>
                </a:lnTo>
                <a:close/>
              </a:path>
              <a:path w="425450" h="443864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11879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7"/>
                </a:lnTo>
                <a:lnTo>
                  <a:pt x="38100" y="424307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3357"/>
                </a:lnTo>
                <a:lnTo>
                  <a:pt x="38100" y="443357"/>
                </a:lnTo>
                <a:lnTo>
                  <a:pt x="38100" y="424307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656076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60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656076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60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712464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712464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890771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90771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797808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16763" y="22606"/>
                </a:moveTo>
                <a:lnTo>
                  <a:pt x="6095" y="22606"/>
                </a:lnTo>
                <a:lnTo>
                  <a:pt x="6095" y="25781"/>
                </a:lnTo>
                <a:lnTo>
                  <a:pt x="16763" y="25781"/>
                </a:lnTo>
                <a:lnTo>
                  <a:pt x="16763" y="22606"/>
                </a:lnTo>
                <a:close/>
              </a:path>
              <a:path w="24764" h="26034">
                <a:moveTo>
                  <a:pt x="18287" y="20954"/>
                </a:moveTo>
                <a:lnTo>
                  <a:pt x="4571" y="20954"/>
                </a:lnTo>
                <a:lnTo>
                  <a:pt x="4571" y="22606"/>
                </a:lnTo>
                <a:lnTo>
                  <a:pt x="18287" y="22606"/>
                </a:lnTo>
                <a:lnTo>
                  <a:pt x="18287" y="20954"/>
                </a:lnTo>
                <a:close/>
              </a:path>
              <a:path w="24764" h="26034">
                <a:moveTo>
                  <a:pt x="16763" y="0"/>
                </a:moveTo>
                <a:lnTo>
                  <a:pt x="6095" y="0"/>
                </a:lnTo>
                <a:lnTo>
                  <a:pt x="4571" y="1650"/>
                </a:lnTo>
                <a:lnTo>
                  <a:pt x="1524" y="3175"/>
                </a:lnTo>
                <a:lnTo>
                  <a:pt x="1524" y="4825"/>
                </a:lnTo>
                <a:lnTo>
                  <a:pt x="0" y="6476"/>
                </a:lnTo>
                <a:lnTo>
                  <a:pt x="0" y="14477"/>
                </a:lnTo>
                <a:lnTo>
                  <a:pt x="1524" y="17779"/>
                </a:lnTo>
                <a:lnTo>
                  <a:pt x="1524" y="20954"/>
                </a:lnTo>
                <a:lnTo>
                  <a:pt x="21336" y="20954"/>
                </a:lnTo>
                <a:lnTo>
                  <a:pt x="21336" y="17779"/>
                </a:lnTo>
                <a:lnTo>
                  <a:pt x="24383" y="17779"/>
                </a:lnTo>
                <a:lnTo>
                  <a:pt x="24383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7" y="1650"/>
                </a:lnTo>
                <a:lnTo>
                  <a:pt x="16763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797808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3" y="11302"/>
                </a:moveTo>
                <a:lnTo>
                  <a:pt x="24383" y="9651"/>
                </a:lnTo>
                <a:lnTo>
                  <a:pt x="24383" y="6476"/>
                </a:lnTo>
                <a:lnTo>
                  <a:pt x="24383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7" y="1650"/>
                </a:lnTo>
                <a:lnTo>
                  <a:pt x="16763" y="0"/>
                </a:lnTo>
                <a:lnTo>
                  <a:pt x="13715" y="0"/>
                </a:lnTo>
                <a:lnTo>
                  <a:pt x="12191" y="0"/>
                </a:lnTo>
                <a:lnTo>
                  <a:pt x="9143" y="0"/>
                </a:lnTo>
                <a:lnTo>
                  <a:pt x="6095" y="0"/>
                </a:lnTo>
                <a:lnTo>
                  <a:pt x="4571" y="1650"/>
                </a:lnTo>
                <a:lnTo>
                  <a:pt x="1524" y="3175"/>
                </a:lnTo>
                <a:lnTo>
                  <a:pt x="1524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1524" y="17779"/>
                </a:lnTo>
                <a:lnTo>
                  <a:pt x="1524" y="19303"/>
                </a:lnTo>
                <a:lnTo>
                  <a:pt x="1524" y="20954"/>
                </a:lnTo>
                <a:lnTo>
                  <a:pt x="4571" y="20954"/>
                </a:lnTo>
                <a:lnTo>
                  <a:pt x="4571" y="22606"/>
                </a:lnTo>
                <a:lnTo>
                  <a:pt x="6095" y="22606"/>
                </a:lnTo>
                <a:lnTo>
                  <a:pt x="6095" y="25781"/>
                </a:lnTo>
                <a:lnTo>
                  <a:pt x="9143" y="25781"/>
                </a:lnTo>
                <a:lnTo>
                  <a:pt x="12191" y="25781"/>
                </a:lnTo>
                <a:lnTo>
                  <a:pt x="13715" y="25781"/>
                </a:lnTo>
                <a:lnTo>
                  <a:pt x="16763" y="25781"/>
                </a:lnTo>
                <a:lnTo>
                  <a:pt x="16763" y="22606"/>
                </a:lnTo>
                <a:lnTo>
                  <a:pt x="18287" y="22606"/>
                </a:lnTo>
                <a:lnTo>
                  <a:pt x="18287" y="20954"/>
                </a:lnTo>
                <a:lnTo>
                  <a:pt x="21336" y="20954"/>
                </a:lnTo>
                <a:lnTo>
                  <a:pt x="21336" y="19303"/>
                </a:lnTo>
                <a:lnTo>
                  <a:pt x="21336" y="17779"/>
                </a:lnTo>
                <a:lnTo>
                  <a:pt x="24383" y="17779"/>
                </a:lnTo>
                <a:lnTo>
                  <a:pt x="24383" y="14477"/>
                </a:lnTo>
                <a:lnTo>
                  <a:pt x="24383" y="12953"/>
                </a:lnTo>
                <a:lnTo>
                  <a:pt x="24383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918203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884676" y="1502663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279391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407670" y="135127"/>
                </a:moveTo>
                <a:lnTo>
                  <a:pt x="386969" y="135127"/>
                </a:lnTo>
                <a:lnTo>
                  <a:pt x="386969" y="424307"/>
                </a:lnTo>
                <a:lnTo>
                  <a:pt x="38227" y="424307"/>
                </a:lnTo>
                <a:lnTo>
                  <a:pt x="38227" y="443357"/>
                </a:lnTo>
                <a:lnTo>
                  <a:pt x="407670" y="443357"/>
                </a:lnTo>
                <a:lnTo>
                  <a:pt x="407670" y="135127"/>
                </a:lnTo>
                <a:close/>
              </a:path>
              <a:path w="425450" h="443864">
                <a:moveTo>
                  <a:pt x="213360" y="0"/>
                </a:moveTo>
                <a:lnTo>
                  <a:pt x="0" y="135127"/>
                </a:lnTo>
                <a:lnTo>
                  <a:pt x="425069" y="135127"/>
                </a:lnTo>
                <a:lnTo>
                  <a:pt x="213360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279391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38227" y="135127"/>
                </a:moveTo>
                <a:lnTo>
                  <a:pt x="0" y="135127"/>
                </a:lnTo>
                <a:lnTo>
                  <a:pt x="213360" y="0"/>
                </a:lnTo>
                <a:lnTo>
                  <a:pt x="425069" y="135127"/>
                </a:lnTo>
                <a:lnTo>
                  <a:pt x="407670" y="135127"/>
                </a:lnTo>
                <a:lnTo>
                  <a:pt x="386969" y="135127"/>
                </a:lnTo>
                <a:lnTo>
                  <a:pt x="386969" y="424307"/>
                </a:lnTo>
                <a:lnTo>
                  <a:pt x="38227" y="424307"/>
                </a:lnTo>
                <a:lnTo>
                  <a:pt x="38227" y="135127"/>
                </a:lnTo>
                <a:lnTo>
                  <a:pt x="386969" y="135127"/>
                </a:lnTo>
                <a:lnTo>
                  <a:pt x="407670" y="135127"/>
                </a:lnTo>
                <a:lnTo>
                  <a:pt x="407670" y="443357"/>
                </a:lnTo>
                <a:lnTo>
                  <a:pt x="38227" y="443357"/>
                </a:lnTo>
                <a:lnTo>
                  <a:pt x="38227" y="424307"/>
                </a:lnTo>
                <a:lnTo>
                  <a:pt x="38227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25111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25111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379976" y="1464563"/>
            <a:ext cx="113030" cy="207645"/>
          </a:xfrm>
          <a:custGeom>
            <a:avLst/>
            <a:gdLst/>
            <a:ahLst/>
            <a:cxnLst/>
            <a:rect l="l" t="t" r="r" b="b"/>
            <a:pathLst>
              <a:path w="113029" h="207644">
                <a:moveTo>
                  <a:pt x="0" y="207263"/>
                </a:moveTo>
                <a:lnTo>
                  <a:pt x="112775" y="207263"/>
                </a:lnTo>
                <a:lnTo>
                  <a:pt x="11277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79976" y="1464563"/>
            <a:ext cx="113030" cy="207645"/>
          </a:xfrm>
          <a:custGeom>
            <a:avLst/>
            <a:gdLst/>
            <a:ahLst/>
            <a:cxnLst/>
            <a:rect l="l" t="t" r="r" b="b"/>
            <a:pathLst>
              <a:path w="113029" h="207644">
                <a:moveTo>
                  <a:pt x="0" y="207263"/>
                </a:moveTo>
                <a:lnTo>
                  <a:pt x="112775" y="207263"/>
                </a:lnTo>
                <a:lnTo>
                  <a:pt x="11277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559808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559808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463796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4">
                <a:moveTo>
                  <a:pt x="20954" y="1650"/>
                </a:moveTo>
                <a:lnTo>
                  <a:pt x="3175" y="1650"/>
                </a:lnTo>
                <a:lnTo>
                  <a:pt x="3175" y="3175"/>
                </a:lnTo>
                <a:lnTo>
                  <a:pt x="1650" y="3175"/>
                </a:lnTo>
                <a:lnTo>
                  <a:pt x="1650" y="9651"/>
                </a:lnTo>
                <a:lnTo>
                  <a:pt x="0" y="9651"/>
                </a:lnTo>
                <a:lnTo>
                  <a:pt x="0" y="12953"/>
                </a:lnTo>
                <a:lnTo>
                  <a:pt x="1650" y="12953"/>
                </a:lnTo>
                <a:lnTo>
                  <a:pt x="1650" y="20954"/>
                </a:lnTo>
                <a:lnTo>
                  <a:pt x="3175" y="20954"/>
                </a:lnTo>
                <a:lnTo>
                  <a:pt x="6476" y="22606"/>
                </a:lnTo>
                <a:lnTo>
                  <a:pt x="8127" y="25781"/>
                </a:lnTo>
                <a:lnTo>
                  <a:pt x="16128" y="25781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0954"/>
                </a:lnTo>
                <a:lnTo>
                  <a:pt x="20954" y="19303"/>
                </a:lnTo>
                <a:lnTo>
                  <a:pt x="22605" y="17779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20954" y="3175"/>
                </a:lnTo>
                <a:lnTo>
                  <a:pt x="20954" y="1650"/>
                </a:lnTo>
                <a:close/>
              </a:path>
              <a:path w="26035" h="26034">
                <a:moveTo>
                  <a:pt x="17779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463796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4">
                <a:moveTo>
                  <a:pt x="25780" y="11302"/>
                </a:moveTo>
                <a:lnTo>
                  <a:pt x="25780" y="9651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20954" y="3175"/>
                </a:lnTo>
                <a:lnTo>
                  <a:pt x="20954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1650"/>
                </a:lnTo>
                <a:lnTo>
                  <a:pt x="317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1650" y="12953"/>
                </a:lnTo>
                <a:lnTo>
                  <a:pt x="1650" y="14477"/>
                </a:lnTo>
                <a:lnTo>
                  <a:pt x="1650" y="17779"/>
                </a:lnTo>
                <a:lnTo>
                  <a:pt x="1650" y="19303"/>
                </a:lnTo>
                <a:lnTo>
                  <a:pt x="1650" y="20954"/>
                </a:lnTo>
                <a:lnTo>
                  <a:pt x="3175" y="20954"/>
                </a:lnTo>
                <a:lnTo>
                  <a:pt x="6476" y="22606"/>
                </a:lnTo>
                <a:lnTo>
                  <a:pt x="8127" y="25781"/>
                </a:lnTo>
                <a:lnTo>
                  <a:pt x="11302" y="25781"/>
                </a:lnTo>
                <a:lnTo>
                  <a:pt x="12953" y="25781"/>
                </a:lnTo>
                <a:lnTo>
                  <a:pt x="16128" y="25781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0954"/>
                </a:lnTo>
                <a:lnTo>
                  <a:pt x="20954" y="19303"/>
                </a:lnTo>
                <a:lnTo>
                  <a:pt x="22605" y="17779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12953"/>
                </a:lnTo>
                <a:lnTo>
                  <a:pt x="25780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587240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550664" y="1502663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820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946903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406146" y="135127"/>
                </a:moveTo>
                <a:lnTo>
                  <a:pt x="387096" y="135127"/>
                </a:lnTo>
                <a:lnTo>
                  <a:pt x="387096" y="424307"/>
                </a:lnTo>
                <a:lnTo>
                  <a:pt x="38100" y="424307"/>
                </a:lnTo>
                <a:lnTo>
                  <a:pt x="38100" y="443357"/>
                </a:lnTo>
                <a:lnTo>
                  <a:pt x="406146" y="443357"/>
                </a:lnTo>
                <a:lnTo>
                  <a:pt x="406146" y="135127"/>
                </a:lnTo>
                <a:close/>
              </a:path>
              <a:path w="425450" h="443864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946903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7"/>
                </a:lnTo>
                <a:lnTo>
                  <a:pt x="38100" y="424307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3357"/>
                </a:lnTo>
                <a:lnTo>
                  <a:pt x="38100" y="443357"/>
                </a:lnTo>
                <a:lnTo>
                  <a:pt x="38100" y="424307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92623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992623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49011" y="1464563"/>
            <a:ext cx="109855" cy="207645"/>
          </a:xfrm>
          <a:custGeom>
            <a:avLst/>
            <a:gdLst/>
            <a:ahLst/>
            <a:cxnLst/>
            <a:rect l="l" t="t" r="r" b="b"/>
            <a:pathLst>
              <a:path w="109854" h="207644">
                <a:moveTo>
                  <a:pt x="0" y="207263"/>
                </a:moveTo>
                <a:lnTo>
                  <a:pt x="109727" y="207263"/>
                </a:lnTo>
                <a:lnTo>
                  <a:pt x="109727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49011" y="1464563"/>
            <a:ext cx="109855" cy="207645"/>
          </a:xfrm>
          <a:custGeom>
            <a:avLst/>
            <a:gdLst/>
            <a:ahLst/>
            <a:cxnLst/>
            <a:rect l="l" t="t" r="r" b="b"/>
            <a:pathLst>
              <a:path w="109854" h="207644">
                <a:moveTo>
                  <a:pt x="0" y="207263"/>
                </a:moveTo>
                <a:lnTo>
                  <a:pt x="109727" y="207263"/>
                </a:lnTo>
                <a:lnTo>
                  <a:pt x="109727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25796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25796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32832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16763" y="22606"/>
                </a:moveTo>
                <a:lnTo>
                  <a:pt x="6095" y="22606"/>
                </a:lnTo>
                <a:lnTo>
                  <a:pt x="9143" y="25781"/>
                </a:lnTo>
                <a:lnTo>
                  <a:pt x="16763" y="25781"/>
                </a:lnTo>
                <a:lnTo>
                  <a:pt x="16763" y="22606"/>
                </a:lnTo>
                <a:close/>
              </a:path>
              <a:path w="24764" h="26034">
                <a:moveTo>
                  <a:pt x="18287" y="20954"/>
                </a:moveTo>
                <a:lnTo>
                  <a:pt x="4571" y="20954"/>
                </a:lnTo>
                <a:lnTo>
                  <a:pt x="4571" y="22606"/>
                </a:lnTo>
                <a:lnTo>
                  <a:pt x="18287" y="22606"/>
                </a:lnTo>
                <a:lnTo>
                  <a:pt x="18287" y="20954"/>
                </a:lnTo>
                <a:close/>
              </a:path>
              <a:path w="24764" h="26034">
                <a:moveTo>
                  <a:pt x="18287" y="0"/>
                </a:moveTo>
                <a:lnTo>
                  <a:pt x="6095" y="0"/>
                </a:lnTo>
                <a:lnTo>
                  <a:pt x="4571" y="1650"/>
                </a:lnTo>
                <a:lnTo>
                  <a:pt x="4571" y="3175"/>
                </a:lnTo>
                <a:lnTo>
                  <a:pt x="1523" y="3175"/>
                </a:lnTo>
                <a:lnTo>
                  <a:pt x="1523" y="4825"/>
                </a:lnTo>
                <a:lnTo>
                  <a:pt x="0" y="6476"/>
                </a:lnTo>
                <a:lnTo>
                  <a:pt x="0" y="14477"/>
                </a:lnTo>
                <a:lnTo>
                  <a:pt x="1523" y="17779"/>
                </a:lnTo>
                <a:lnTo>
                  <a:pt x="1523" y="20954"/>
                </a:lnTo>
                <a:lnTo>
                  <a:pt x="21335" y="20954"/>
                </a:lnTo>
                <a:lnTo>
                  <a:pt x="21335" y="17779"/>
                </a:lnTo>
                <a:lnTo>
                  <a:pt x="24383" y="17779"/>
                </a:lnTo>
                <a:lnTo>
                  <a:pt x="24383" y="4825"/>
                </a:lnTo>
                <a:lnTo>
                  <a:pt x="21335" y="4825"/>
                </a:lnTo>
                <a:lnTo>
                  <a:pt x="21335" y="3175"/>
                </a:lnTo>
                <a:lnTo>
                  <a:pt x="18287" y="1650"/>
                </a:lnTo>
                <a:lnTo>
                  <a:pt x="1828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132832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3" y="11302"/>
                </a:moveTo>
                <a:lnTo>
                  <a:pt x="24383" y="9651"/>
                </a:lnTo>
                <a:lnTo>
                  <a:pt x="24383" y="6476"/>
                </a:lnTo>
                <a:lnTo>
                  <a:pt x="24383" y="4825"/>
                </a:lnTo>
                <a:lnTo>
                  <a:pt x="21335" y="4825"/>
                </a:lnTo>
                <a:lnTo>
                  <a:pt x="21335" y="3175"/>
                </a:lnTo>
                <a:lnTo>
                  <a:pt x="18287" y="1650"/>
                </a:lnTo>
                <a:lnTo>
                  <a:pt x="18287" y="0"/>
                </a:lnTo>
                <a:lnTo>
                  <a:pt x="6095" y="0"/>
                </a:lnTo>
                <a:lnTo>
                  <a:pt x="4571" y="1650"/>
                </a:lnTo>
                <a:lnTo>
                  <a:pt x="4571" y="3175"/>
                </a:lnTo>
                <a:lnTo>
                  <a:pt x="1523" y="3175"/>
                </a:lnTo>
                <a:lnTo>
                  <a:pt x="1523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1523" y="17779"/>
                </a:lnTo>
                <a:lnTo>
                  <a:pt x="1523" y="19303"/>
                </a:lnTo>
                <a:lnTo>
                  <a:pt x="1523" y="20954"/>
                </a:lnTo>
                <a:lnTo>
                  <a:pt x="4571" y="20954"/>
                </a:lnTo>
                <a:lnTo>
                  <a:pt x="4571" y="22606"/>
                </a:lnTo>
                <a:lnTo>
                  <a:pt x="6095" y="22606"/>
                </a:lnTo>
                <a:lnTo>
                  <a:pt x="9143" y="25781"/>
                </a:lnTo>
                <a:lnTo>
                  <a:pt x="12191" y="25781"/>
                </a:lnTo>
                <a:lnTo>
                  <a:pt x="13715" y="25781"/>
                </a:lnTo>
                <a:lnTo>
                  <a:pt x="16763" y="25781"/>
                </a:lnTo>
                <a:lnTo>
                  <a:pt x="16763" y="22606"/>
                </a:lnTo>
                <a:lnTo>
                  <a:pt x="18287" y="22606"/>
                </a:lnTo>
                <a:lnTo>
                  <a:pt x="18287" y="20954"/>
                </a:lnTo>
                <a:lnTo>
                  <a:pt x="21335" y="20954"/>
                </a:lnTo>
                <a:lnTo>
                  <a:pt x="21335" y="19303"/>
                </a:lnTo>
                <a:lnTo>
                  <a:pt x="21335" y="17779"/>
                </a:lnTo>
                <a:lnTo>
                  <a:pt x="24383" y="17779"/>
                </a:lnTo>
                <a:lnTo>
                  <a:pt x="24383" y="14477"/>
                </a:lnTo>
                <a:lnTo>
                  <a:pt x="24383" y="12953"/>
                </a:lnTo>
                <a:lnTo>
                  <a:pt x="24383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54752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9700" y="1502663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614415" y="1255775"/>
            <a:ext cx="426720" cy="443865"/>
          </a:xfrm>
          <a:custGeom>
            <a:avLst/>
            <a:gdLst/>
            <a:ahLst/>
            <a:cxnLst/>
            <a:rect l="l" t="t" r="r" b="b"/>
            <a:pathLst>
              <a:path w="426720" h="443864">
                <a:moveTo>
                  <a:pt x="407543" y="135127"/>
                </a:moveTo>
                <a:lnTo>
                  <a:pt x="386842" y="135127"/>
                </a:lnTo>
                <a:lnTo>
                  <a:pt x="386842" y="424307"/>
                </a:lnTo>
                <a:lnTo>
                  <a:pt x="38226" y="424307"/>
                </a:lnTo>
                <a:lnTo>
                  <a:pt x="38226" y="443357"/>
                </a:lnTo>
                <a:lnTo>
                  <a:pt x="407543" y="443357"/>
                </a:lnTo>
                <a:lnTo>
                  <a:pt x="407543" y="135127"/>
                </a:lnTo>
                <a:close/>
              </a:path>
              <a:path w="426720" h="443864">
                <a:moveTo>
                  <a:pt x="213360" y="0"/>
                </a:moveTo>
                <a:lnTo>
                  <a:pt x="0" y="135127"/>
                </a:lnTo>
                <a:lnTo>
                  <a:pt x="426593" y="135127"/>
                </a:lnTo>
                <a:lnTo>
                  <a:pt x="213360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614415" y="1255775"/>
            <a:ext cx="426720" cy="443865"/>
          </a:xfrm>
          <a:custGeom>
            <a:avLst/>
            <a:gdLst/>
            <a:ahLst/>
            <a:cxnLst/>
            <a:rect l="l" t="t" r="r" b="b"/>
            <a:pathLst>
              <a:path w="426720" h="443864">
                <a:moveTo>
                  <a:pt x="38226" y="135127"/>
                </a:moveTo>
                <a:lnTo>
                  <a:pt x="0" y="135127"/>
                </a:lnTo>
                <a:lnTo>
                  <a:pt x="213360" y="0"/>
                </a:lnTo>
                <a:lnTo>
                  <a:pt x="426593" y="135127"/>
                </a:lnTo>
                <a:lnTo>
                  <a:pt x="407543" y="135127"/>
                </a:lnTo>
                <a:lnTo>
                  <a:pt x="386842" y="135127"/>
                </a:lnTo>
                <a:lnTo>
                  <a:pt x="386842" y="424307"/>
                </a:lnTo>
                <a:lnTo>
                  <a:pt x="38226" y="424307"/>
                </a:lnTo>
                <a:lnTo>
                  <a:pt x="38226" y="135127"/>
                </a:lnTo>
                <a:lnTo>
                  <a:pt x="386842" y="135127"/>
                </a:lnTo>
                <a:lnTo>
                  <a:pt x="407543" y="135127"/>
                </a:lnTo>
                <a:lnTo>
                  <a:pt x="407543" y="443357"/>
                </a:lnTo>
                <a:lnTo>
                  <a:pt x="38226" y="443357"/>
                </a:lnTo>
                <a:lnTo>
                  <a:pt x="38226" y="424307"/>
                </a:lnTo>
                <a:lnTo>
                  <a:pt x="38226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660135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660135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716523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716523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893308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893308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798820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4">
                <a:moveTo>
                  <a:pt x="20954" y="1650"/>
                </a:moveTo>
                <a:lnTo>
                  <a:pt x="3175" y="1650"/>
                </a:lnTo>
                <a:lnTo>
                  <a:pt x="3175" y="3175"/>
                </a:lnTo>
                <a:lnTo>
                  <a:pt x="1650" y="4825"/>
                </a:lnTo>
                <a:lnTo>
                  <a:pt x="1650" y="9651"/>
                </a:lnTo>
                <a:lnTo>
                  <a:pt x="0" y="9651"/>
                </a:lnTo>
                <a:lnTo>
                  <a:pt x="0" y="12953"/>
                </a:lnTo>
                <a:lnTo>
                  <a:pt x="1650" y="12953"/>
                </a:lnTo>
                <a:lnTo>
                  <a:pt x="1650" y="17779"/>
                </a:lnTo>
                <a:lnTo>
                  <a:pt x="3175" y="19303"/>
                </a:lnTo>
                <a:lnTo>
                  <a:pt x="3175" y="20954"/>
                </a:lnTo>
                <a:lnTo>
                  <a:pt x="6476" y="22606"/>
                </a:lnTo>
                <a:lnTo>
                  <a:pt x="8127" y="25781"/>
                </a:lnTo>
                <a:lnTo>
                  <a:pt x="16128" y="25781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0954"/>
                </a:lnTo>
                <a:lnTo>
                  <a:pt x="20954" y="19303"/>
                </a:lnTo>
                <a:lnTo>
                  <a:pt x="22605" y="17779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20954" y="3175"/>
                </a:lnTo>
                <a:lnTo>
                  <a:pt x="20954" y="1650"/>
                </a:lnTo>
                <a:close/>
              </a:path>
              <a:path w="26035" h="26034">
                <a:moveTo>
                  <a:pt x="17779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798820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4">
                <a:moveTo>
                  <a:pt x="25780" y="11302"/>
                </a:moveTo>
                <a:lnTo>
                  <a:pt x="25780" y="9651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20954" y="3175"/>
                </a:lnTo>
                <a:lnTo>
                  <a:pt x="20954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1650"/>
                </a:lnTo>
                <a:lnTo>
                  <a:pt x="3175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1650" y="12953"/>
                </a:lnTo>
                <a:lnTo>
                  <a:pt x="1650" y="14477"/>
                </a:lnTo>
                <a:lnTo>
                  <a:pt x="1650" y="17779"/>
                </a:lnTo>
                <a:lnTo>
                  <a:pt x="3175" y="19303"/>
                </a:lnTo>
                <a:lnTo>
                  <a:pt x="3175" y="20954"/>
                </a:lnTo>
                <a:lnTo>
                  <a:pt x="6476" y="22606"/>
                </a:lnTo>
                <a:lnTo>
                  <a:pt x="8127" y="25781"/>
                </a:lnTo>
                <a:lnTo>
                  <a:pt x="11302" y="25781"/>
                </a:lnTo>
                <a:lnTo>
                  <a:pt x="12953" y="25781"/>
                </a:lnTo>
                <a:lnTo>
                  <a:pt x="16128" y="25781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0954"/>
                </a:lnTo>
                <a:lnTo>
                  <a:pt x="20954" y="19303"/>
                </a:lnTo>
                <a:lnTo>
                  <a:pt x="22605" y="17779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12953"/>
                </a:lnTo>
                <a:lnTo>
                  <a:pt x="25780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922264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887211" y="1502663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281928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406146" y="135127"/>
                </a:moveTo>
                <a:lnTo>
                  <a:pt x="387096" y="135127"/>
                </a:lnTo>
                <a:lnTo>
                  <a:pt x="387096" y="424307"/>
                </a:lnTo>
                <a:lnTo>
                  <a:pt x="38100" y="424307"/>
                </a:lnTo>
                <a:lnTo>
                  <a:pt x="38100" y="443357"/>
                </a:lnTo>
                <a:lnTo>
                  <a:pt x="406146" y="443357"/>
                </a:lnTo>
                <a:lnTo>
                  <a:pt x="406146" y="135127"/>
                </a:lnTo>
                <a:close/>
              </a:path>
              <a:path w="425450" h="443864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281928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7"/>
                </a:lnTo>
                <a:lnTo>
                  <a:pt x="38100" y="424307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3357"/>
                </a:lnTo>
                <a:lnTo>
                  <a:pt x="38100" y="443357"/>
                </a:lnTo>
                <a:lnTo>
                  <a:pt x="38100" y="424307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327647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327647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384035" y="1464563"/>
            <a:ext cx="109855" cy="207645"/>
          </a:xfrm>
          <a:custGeom>
            <a:avLst/>
            <a:gdLst/>
            <a:ahLst/>
            <a:cxnLst/>
            <a:rect l="l" t="t" r="r" b="b"/>
            <a:pathLst>
              <a:path w="109854" h="207644">
                <a:moveTo>
                  <a:pt x="0" y="207263"/>
                </a:moveTo>
                <a:lnTo>
                  <a:pt x="109727" y="207263"/>
                </a:lnTo>
                <a:lnTo>
                  <a:pt x="109727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384035" y="1464563"/>
            <a:ext cx="109855" cy="207645"/>
          </a:xfrm>
          <a:custGeom>
            <a:avLst/>
            <a:gdLst/>
            <a:ahLst/>
            <a:cxnLst/>
            <a:rect l="l" t="t" r="r" b="b"/>
            <a:pathLst>
              <a:path w="109854" h="207644">
                <a:moveTo>
                  <a:pt x="0" y="207263"/>
                </a:moveTo>
                <a:lnTo>
                  <a:pt x="109727" y="207263"/>
                </a:lnTo>
                <a:lnTo>
                  <a:pt x="109727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560819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560819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467855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16764" y="22606"/>
                </a:moveTo>
                <a:lnTo>
                  <a:pt x="6096" y="22606"/>
                </a:lnTo>
                <a:lnTo>
                  <a:pt x="6096" y="25781"/>
                </a:lnTo>
                <a:lnTo>
                  <a:pt x="13716" y="25781"/>
                </a:lnTo>
                <a:lnTo>
                  <a:pt x="16764" y="22606"/>
                </a:lnTo>
                <a:close/>
              </a:path>
              <a:path w="24764" h="26034">
                <a:moveTo>
                  <a:pt x="18288" y="20954"/>
                </a:moveTo>
                <a:lnTo>
                  <a:pt x="4572" y="20954"/>
                </a:lnTo>
                <a:lnTo>
                  <a:pt x="4572" y="22606"/>
                </a:lnTo>
                <a:lnTo>
                  <a:pt x="18288" y="22606"/>
                </a:lnTo>
                <a:lnTo>
                  <a:pt x="18288" y="20954"/>
                </a:lnTo>
                <a:close/>
              </a:path>
              <a:path w="24764" h="26034">
                <a:moveTo>
                  <a:pt x="16764" y="0"/>
                </a:moveTo>
                <a:lnTo>
                  <a:pt x="6096" y="0"/>
                </a:lnTo>
                <a:lnTo>
                  <a:pt x="4572" y="1650"/>
                </a:lnTo>
                <a:lnTo>
                  <a:pt x="1524" y="3175"/>
                </a:lnTo>
                <a:lnTo>
                  <a:pt x="1524" y="4825"/>
                </a:lnTo>
                <a:lnTo>
                  <a:pt x="0" y="6476"/>
                </a:lnTo>
                <a:lnTo>
                  <a:pt x="0" y="14477"/>
                </a:lnTo>
                <a:lnTo>
                  <a:pt x="1524" y="17779"/>
                </a:lnTo>
                <a:lnTo>
                  <a:pt x="1524" y="20954"/>
                </a:lnTo>
                <a:lnTo>
                  <a:pt x="21336" y="20954"/>
                </a:lnTo>
                <a:lnTo>
                  <a:pt x="21336" y="17779"/>
                </a:lnTo>
                <a:lnTo>
                  <a:pt x="24384" y="17779"/>
                </a:lnTo>
                <a:lnTo>
                  <a:pt x="24384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467855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11302"/>
                </a:moveTo>
                <a:lnTo>
                  <a:pt x="24384" y="9651"/>
                </a:lnTo>
                <a:lnTo>
                  <a:pt x="24384" y="6476"/>
                </a:lnTo>
                <a:lnTo>
                  <a:pt x="24384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0"/>
                </a:lnTo>
                <a:lnTo>
                  <a:pt x="13716" y="0"/>
                </a:lnTo>
                <a:lnTo>
                  <a:pt x="12192" y="0"/>
                </a:lnTo>
                <a:lnTo>
                  <a:pt x="9144" y="0"/>
                </a:lnTo>
                <a:lnTo>
                  <a:pt x="6096" y="0"/>
                </a:lnTo>
                <a:lnTo>
                  <a:pt x="4572" y="1650"/>
                </a:lnTo>
                <a:lnTo>
                  <a:pt x="1524" y="3175"/>
                </a:lnTo>
                <a:lnTo>
                  <a:pt x="1524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1524" y="17779"/>
                </a:lnTo>
                <a:lnTo>
                  <a:pt x="1524" y="19303"/>
                </a:lnTo>
                <a:lnTo>
                  <a:pt x="1524" y="20954"/>
                </a:lnTo>
                <a:lnTo>
                  <a:pt x="4572" y="20954"/>
                </a:lnTo>
                <a:lnTo>
                  <a:pt x="4572" y="22606"/>
                </a:lnTo>
                <a:lnTo>
                  <a:pt x="6096" y="22606"/>
                </a:lnTo>
                <a:lnTo>
                  <a:pt x="6096" y="25781"/>
                </a:lnTo>
                <a:lnTo>
                  <a:pt x="9144" y="25781"/>
                </a:lnTo>
                <a:lnTo>
                  <a:pt x="12192" y="25781"/>
                </a:lnTo>
                <a:lnTo>
                  <a:pt x="13716" y="25781"/>
                </a:lnTo>
                <a:lnTo>
                  <a:pt x="16764" y="22606"/>
                </a:lnTo>
                <a:lnTo>
                  <a:pt x="18288" y="22606"/>
                </a:lnTo>
                <a:lnTo>
                  <a:pt x="18288" y="20954"/>
                </a:lnTo>
                <a:lnTo>
                  <a:pt x="21336" y="20954"/>
                </a:lnTo>
                <a:lnTo>
                  <a:pt x="21336" y="19303"/>
                </a:lnTo>
                <a:lnTo>
                  <a:pt x="21336" y="17779"/>
                </a:lnTo>
                <a:lnTo>
                  <a:pt x="24384" y="17779"/>
                </a:lnTo>
                <a:lnTo>
                  <a:pt x="24384" y="14477"/>
                </a:lnTo>
                <a:lnTo>
                  <a:pt x="24384" y="12953"/>
                </a:lnTo>
                <a:lnTo>
                  <a:pt x="24384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589776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554723" y="1502663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949440" y="1255775"/>
            <a:ext cx="426720" cy="443865"/>
          </a:xfrm>
          <a:custGeom>
            <a:avLst/>
            <a:gdLst/>
            <a:ahLst/>
            <a:cxnLst/>
            <a:rect l="l" t="t" r="r" b="b"/>
            <a:pathLst>
              <a:path w="426720" h="443864">
                <a:moveTo>
                  <a:pt x="407542" y="135127"/>
                </a:moveTo>
                <a:lnTo>
                  <a:pt x="388492" y="135127"/>
                </a:lnTo>
                <a:lnTo>
                  <a:pt x="388492" y="424307"/>
                </a:lnTo>
                <a:lnTo>
                  <a:pt x="38226" y="424307"/>
                </a:lnTo>
                <a:lnTo>
                  <a:pt x="38226" y="443357"/>
                </a:lnTo>
                <a:lnTo>
                  <a:pt x="407542" y="443357"/>
                </a:lnTo>
                <a:lnTo>
                  <a:pt x="407542" y="135127"/>
                </a:lnTo>
                <a:close/>
              </a:path>
              <a:path w="426720" h="443864">
                <a:moveTo>
                  <a:pt x="213359" y="0"/>
                </a:moveTo>
                <a:lnTo>
                  <a:pt x="0" y="135127"/>
                </a:lnTo>
                <a:lnTo>
                  <a:pt x="426592" y="135127"/>
                </a:lnTo>
                <a:lnTo>
                  <a:pt x="213359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949440" y="1255775"/>
            <a:ext cx="426720" cy="443865"/>
          </a:xfrm>
          <a:custGeom>
            <a:avLst/>
            <a:gdLst/>
            <a:ahLst/>
            <a:cxnLst/>
            <a:rect l="l" t="t" r="r" b="b"/>
            <a:pathLst>
              <a:path w="426720" h="443864">
                <a:moveTo>
                  <a:pt x="38226" y="135127"/>
                </a:moveTo>
                <a:lnTo>
                  <a:pt x="0" y="135127"/>
                </a:lnTo>
                <a:lnTo>
                  <a:pt x="213359" y="0"/>
                </a:lnTo>
                <a:lnTo>
                  <a:pt x="426592" y="135127"/>
                </a:lnTo>
                <a:lnTo>
                  <a:pt x="407542" y="135127"/>
                </a:lnTo>
                <a:lnTo>
                  <a:pt x="388492" y="135127"/>
                </a:lnTo>
                <a:lnTo>
                  <a:pt x="388492" y="424307"/>
                </a:lnTo>
                <a:lnTo>
                  <a:pt x="38226" y="424307"/>
                </a:lnTo>
                <a:lnTo>
                  <a:pt x="38226" y="135127"/>
                </a:lnTo>
                <a:lnTo>
                  <a:pt x="388492" y="135127"/>
                </a:lnTo>
                <a:lnTo>
                  <a:pt x="407542" y="135127"/>
                </a:lnTo>
                <a:lnTo>
                  <a:pt x="407542" y="443357"/>
                </a:lnTo>
                <a:lnTo>
                  <a:pt x="38226" y="443357"/>
                </a:lnTo>
                <a:lnTo>
                  <a:pt x="38226" y="424307"/>
                </a:lnTo>
                <a:lnTo>
                  <a:pt x="38226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995159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995159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051547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051547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228331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228331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135368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4">
                <a:moveTo>
                  <a:pt x="19303" y="20954"/>
                </a:moveTo>
                <a:lnTo>
                  <a:pt x="4825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0954"/>
                </a:lnTo>
                <a:close/>
              </a:path>
              <a:path w="26034" h="26034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17779"/>
                </a:lnTo>
                <a:lnTo>
                  <a:pt x="1650" y="19303"/>
                </a:lnTo>
                <a:lnTo>
                  <a:pt x="1650" y="20954"/>
                </a:lnTo>
                <a:lnTo>
                  <a:pt x="22605" y="20954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135368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4">
                <a:moveTo>
                  <a:pt x="25780" y="11302"/>
                </a:moveTo>
                <a:lnTo>
                  <a:pt x="25780" y="9651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0" y="17779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0954"/>
                </a:lnTo>
                <a:lnTo>
                  <a:pt x="22605" y="20954"/>
                </a:lnTo>
                <a:lnTo>
                  <a:pt x="22605" y="19303"/>
                </a:lnTo>
                <a:lnTo>
                  <a:pt x="22605" y="17779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12953"/>
                </a:lnTo>
                <a:lnTo>
                  <a:pt x="25780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257288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222235" y="1502663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284464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407669" y="135127"/>
                </a:moveTo>
                <a:lnTo>
                  <a:pt x="386968" y="135127"/>
                </a:lnTo>
                <a:lnTo>
                  <a:pt x="386968" y="424307"/>
                </a:lnTo>
                <a:lnTo>
                  <a:pt x="38226" y="424307"/>
                </a:lnTo>
                <a:lnTo>
                  <a:pt x="38226" y="443357"/>
                </a:lnTo>
                <a:lnTo>
                  <a:pt x="407669" y="443357"/>
                </a:lnTo>
                <a:lnTo>
                  <a:pt x="407669" y="135127"/>
                </a:lnTo>
                <a:close/>
              </a:path>
              <a:path w="425450" h="443864">
                <a:moveTo>
                  <a:pt x="213359" y="0"/>
                </a:moveTo>
                <a:lnTo>
                  <a:pt x="0" y="135127"/>
                </a:lnTo>
                <a:lnTo>
                  <a:pt x="425068" y="135127"/>
                </a:lnTo>
                <a:lnTo>
                  <a:pt x="213359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284464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38226" y="135127"/>
                </a:moveTo>
                <a:lnTo>
                  <a:pt x="0" y="135127"/>
                </a:lnTo>
                <a:lnTo>
                  <a:pt x="213359" y="0"/>
                </a:lnTo>
                <a:lnTo>
                  <a:pt x="425068" y="135127"/>
                </a:lnTo>
                <a:lnTo>
                  <a:pt x="407669" y="135127"/>
                </a:lnTo>
                <a:lnTo>
                  <a:pt x="386968" y="135127"/>
                </a:lnTo>
                <a:lnTo>
                  <a:pt x="386968" y="424307"/>
                </a:lnTo>
                <a:lnTo>
                  <a:pt x="38226" y="424307"/>
                </a:lnTo>
                <a:lnTo>
                  <a:pt x="38226" y="135127"/>
                </a:lnTo>
                <a:lnTo>
                  <a:pt x="386968" y="135127"/>
                </a:lnTo>
                <a:lnTo>
                  <a:pt x="407669" y="135127"/>
                </a:lnTo>
                <a:lnTo>
                  <a:pt x="407669" y="443357"/>
                </a:lnTo>
                <a:lnTo>
                  <a:pt x="38226" y="443357"/>
                </a:lnTo>
                <a:lnTo>
                  <a:pt x="38226" y="424307"/>
                </a:lnTo>
                <a:lnTo>
                  <a:pt x="38226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330183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330183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386571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386571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64880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4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564880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4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470392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4">
                <a:moveTo>
                  <a:pt x="19303" y="20954"/>
                </a:moveTo>
                <a:lnTo>
                  <a:pt x="4825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close/>
              </a:path>
              <a:path w="26034" h="26034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17779"/>
                </a:lnTo>
                <a:lnTo>
                  <a:pt x="1650" y="19303"/>
                </a:lnTo>
                <a:lnTo>
                  <a:pt x="1650" y="20954"/>
                </a:lnTo>
                <a:lnTo>
                  <a:pt x="22605" y="20954"/>
                </a:lnTo>
                <a:lnTo>
                  <a:pt x="22605" y="17779"/>
                </a:lnTo>
                <a:lnTo>
                  <a:pt x="25780" y="17779"/>
                </a:lnTo>
                <a:lnTo>
                  <a:pt x="25780" y="4825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470392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4">
                <a:moveTo>
                  <a:pt x="25780" y="11302"/>
                </a:moveTo>
                <a:lnTo>
                  <a:pt x="25780" y="9651"/>
                </a:lnTo>
                <a:lnTo>
                  <a:pt x="25780" y="6476"/>
                </a:lnTo>
                <a:lnTo>
                  <a:pt x="25780" y="4825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0" y="17779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5" y="20954"/>
                </a:lnTo>
                <a:lnTo>
                  <a:pt x="22605" y="19303"/>
                </a:lnTo>
                <a:lnTo>
                  <a:pt x="22605" y="17779"/>
                </a:lnTo>
                <a:lnTo>
                  <a:pt x="25780" y="17779"/>
                </a:lnTo>
                <a:lnTo>
                  <a:pt x="25780" y="14477"/>
                </a:lnTo>
                <a:lnTo>
                  <a:pt x="25780" y="12953"/>
                </a:lnTo>
                <a:lnTo>
                  <a:pt x="25780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592311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558783" y="1502663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72795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095" y="136651"/>
                </a:moveTo>
                <a:lnTo>
                  <a:pt x="387057" y="136651"/>
                </a:lnTo>
                <a:lnTo>
                  <a:pt x="387057" y="425831"/>
                </a:lnTo>
                <a:lnTo>
                  <a:pt x="38074" y="425831"/>
                </a:lnTo>
                <a:lnTo>
                  <a:pt x="38074" y="444881"/>
                </a:lnTo>
                <a:lnTo>
                  <a:pt x="406095" y="444881"/>
                </a:lnTo>
                <a:lnTo>
                  <a:pt x="406095" y="136651"/>
                </a:lnTo>
                <a:close/>
              </a:path>
              <a:path w="425450" h="445135">
                <a:moveTo>
                  <a:pt x="212572" y="0"/>
                </a:moveTo>
                <a:lnTo>
                  <a:pt x="0" y="136651"/>
                </a:lnTo>
                <a:lnTo>
                  <a:pt x="425132" y="136651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72795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074" y="136651"/>
                </a:moveTo>
                <a:lnTo>
                  <a:pt x="0" y="136651"/>
                </a:lnTo>
                <a:lnTo>
                  <a:pt x="212572" y="0"/>
                </a:lnTo>
                <a:lnTo>
                  <a:pt x="425132" y="136651"/>
                </a:lnTo>
                <a:lnTo>
                  <a:pt x="406095" y="136651"/>
                </a:lnTo>
                <a:lnTo>
                  <a:pt x="387057" y="136651"/>
                </a:lnTo>
                <a:lnTo>
                  <a:pt x="387057" y="425831"/>
                </a:lnTo>
                <a:lnTo>
                  <a:pt x="38074" y="425831"/>
                </a:lnTo>
                <a:lnTo>
                  <a:pt x="38074" y="136651"/>
                </a:lnTo>
                <a:lnTo>
                  <a:pt x="387057" y="136651"/>
                </a:lnTo>
                <a:lnTo>
                  <a:pt x="406095" y="136651"/>
                </a:lnTo>
                <a:lnTo>
                  <a:pt x="406095" y="444881"/>
                </a:lnTo>
                <a:lnTo>
                  <a:pt x="38074" y="444881"/>
                </a:lnTo>
                <a:lnTo>
                  <a:pt x="38074" y="425831"/>
                </a:lnTo>
                <a:lnTo>
                  <a:pt x="38074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18515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5" h="274319">
                <a:moveTo>
                  <a:pt x="0" y="274320"/>
                </a:moveTo>
                <a:lnTo>
                  <a:pt x="338328" y="274320"/>
                </a:lnTo>
                <a:lnTo>
                  <a:pt x="338328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18515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5" h="274319">
                <a:moveTo>
                  <a:pt x="0" y="274320"/>
                </a:moveTo>
                <a:lnTo>
                  <a:pt x="338328" y="274320"/>
                </a:lnTo>
                <a:lnTo>
                  <a:pt x="338328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74904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2" y="205739"/>
                </a:lnTo>
                <a:lnTo>
                  <a:pt x="111252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74904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2" y="205739"/>
                </a:lnTo>
                <a:lnTo>
                  <a:pt x="111252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53212" y="2127504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53212" y="2127504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58723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4528" y="22606"/>
                </a:moveTo>
                <a:lnTo>
                  <a:pt x="9677" y="22606"/>
                </a:lnTo>
                <a:lnTo>
                  <a:pt x="12903" y="25781"/>
                </a:lnTo>
                <a:lnTo>
                  <a:pt x="14528" y="22606"/>
                </a:lnTo>
                <a:close/>
              </a:path>
              <a:path w="26034" h="26035">
                <a:moveTo>
                  <a:pt x="19367" y="20955"/>
                </a:moveTo>
                <a:lnTo>
                  <a:pt x="4838" y="20955"/>
                </a:lnTo>
                <a:lnTo>
                  <a:pt x="4838" y="22606"/>
                </a:lnTo>
                <a:lnTo>
                  <a:pt x="19367" y="22606"/>
                </a:lnTo>
                <a:lnTo>
                  <a:pt x="19367" y="20955"/>
                </a:lnTo>
                <a:close/>
              </a:path>
              <a:path w="26034" h="26035">
                <a:moveTo>
                  <a:pt x="14528" y="0"/>
                </a:moveTo>
                <a:lnTo>
                  <a:pt x="9677" y="0"/>
                </a:lnTo>
                <a:lnTo>
                  <a:pt x="6451" y="1650"/>
                </a:lnTo>
                <a:lnTo>
                  <a:pt x="4838" y="3175"/>
                </a:lnTo>
                <a:lnTo>
                  <a:pt x="1612" y="3175"/>
                </a:lnTo>
                <a:lnTo>
                  <a:pt x="1612" y="6476"/>
                </a:lnTo>
                <a:lnTo>
                  <a:pt x="0" y="8127"/>
                </a:lnTo>
                <a:lnTo>
                  <a:pt x="0" y="16129"/>
                </a:lnTo>
                <a:lnTo>
                  <a:pt x="1612" y="17780"/>
                </a:lnTo>
                <a:lnTo>
                  <a:pt x="1612" y="20955"/>
                </a:lnTo>
                <a:lnTo>
                  <a:pt x="22593" y="20955"/>
                </a:lnTo>
                <a:lnTo>
                  <a:pt x="22593" y="17780"/>
                </a:lnTo>
                <a:lnTo>
                  <a:pt x="25819" y="17780"/>
                </a:lnTo>
                <a:lnTo>
                  <a:pt x="25819" y="6476"/>
                </a:lnTo>
                <a:lnTo>
                  <a:pt x="22593" y="6476"/>
                </a:lnTo>
                <a:lnTo>
                  <a:pt x="22593" y="4825"/>
                </a:lnTo>
                <a:lnTo>
                  <a:pt x="19367" y="3175"/>
                </a:lnTo>
                <a:lnTo>
                  <a:pt x="17754" y="1650"/>
                </a:lnTo>
                <a:lnTo>
                  <a:pt x="14528" y="1650"/>
                </a:lnTo>
                <a:lnTo>
                  <a:pt x="145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58723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54"/>
                </a:moveTo>
                <a:lnTo>
                  <a:pt x="25819" y="9651"/>
                </a:lnTo>
                <a:lnTo>
                  <a:pt x="25819" y="8127"/>
                </a:lnTo>
                <a:lnTo>
                  <a:pt x="25819" y="6476"/>
                </a:lnTo>
                <a:lnTo>
                  <a:pt x="22593" y="6476"/>
                </a:lnTo>
                <a:lnTo>
                  <a:pt x="22593" y="4825"/>
                </a:lnTo>
                <a:lnTo>
                  <a:pt x="19367" y="3175"/>
                </a:lnTo>
                <a:lnTo>
                  <a:pt x="17754" y="1650"/>
                </a:lnTo>
                <a:lnTo>
                  <a:pt x="14528" y="1650"/>
                </a:lnTo>
                <a:lnTo>
                  <a:pt x="14528" y="0"/>
                </a:lnTo>
                <a:lnTo>
                  <a:pt x="12903" y="0"/>
                </a:lnTo>
                <a:lnTo>
                  <a:pt x="9677" y="0"/>
                </a:lnTo>
                <a:lnTo>
                  <a:pt x="6451" y="1650"/>
                </a:lnTo>
                <a:lnTo>
                  <a:pt x="4838" y="3175"/>
                </a:lnTo>
                <a:lnTo>
                  <a:pt x="1612" y="3175"/>
                </a:lnTo>
                <a:lnTo>
                  <a:pt x="1612" y="4825"/>
                </a:lnTo>
                <a:lnTo>
                  <a:pt x="1612" y="6476"/>
                </a:lnTo>
                <a:lnTo>
                  <a:pt x="0" y="8127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0" y="16129"/>
                </a:lnTo>
                <a:lnTo>
                  <a:pt x="1612" y="17780"/>
                </a:lnTo>
                <a:lnTo>
                  <a:pt x="1612" y="19304"/>
                </a:lnTo>
                <a:lnTo>
                  <a:pt x="1612" y="20955"/>
                </a:lnTo>
                <a:lnTo>
                  <a:pt x="4838" y="20955"/>
                </a:lnTo>
                <a:lnTo>
                  <a:pt x="4838" y="22606"/>
                </a:lnTo>
                <a:lnTo>
                  <a:pt x="6451" y="22606"/>
                </a:lnTo>
                <a:lnTo>
                  <a:pt x="9677" y="22606"/>
                </a:lnTo>
                <a:lnTo>
                  <a:pt x="12903" y="25781"/>
                </a:lnTo>
                <a:lnTo>
                  <a:pt x="14528" y="22606"/>
                </a:lnTo>
                <a:lnTo>
                  <a:pt x="17754" y="22606"/>
                </a:lnTo>
                <a:lnTo>
                  <a:pt x="19367" y="22606"/>
                </a:lnTo>
                <a:lnTo>
                  <a:pt x="19367" y="20955"/>
                </a:lnTo>
                <a:lnTo>
                  <a:pt x="22593" y="20955"/>
                </a:lnTo>
                <a:lnTo>
                  <a:pt x="22593" y="19304"/>
                </a:lnTo>
                <a:lnTo>
                  <a:pt x="22593" y="17780"/>
                </a:lnTo>
                <a:lnTo>
                  <a:pt x="25819" y="17780"/>
                </a:lnTo>
                <a:lnTo>
                  <a:pt x="25819" y="16129"/>
                </a:lnTo>
                <a:lnTo>
                  <a:pt x="25819" y="14477"/>
                </a:lnTo>
                <a:lnTo>
                  <a:pt x="25819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80644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1" y="102107"/>
                </a:lnTo>
                <a:lnTo>
                  <a:pt x="12191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45591" y="2170176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41832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6651"/>
                </a:moveTo>
                <a:lnTo>
                  <a:pt x="387096" y="136651"/>
                </a:lnTo>
                <a:lnTo>
                  <a:pt x="387096" y="425831"/>
                </a:lnTo>
                <a:lnTo>
                  <a:pt x="38074" y="425831"/>
                </a:lnTo>
                <a:lnTo>
                  <a:pt x="38074" y="444881"/>
                </a:lnTo>
                <a:lnTo>
                  <a:pt x="406146" y="444881"/>
                </a:lnTo>
                <a:lnTo>
                  <a:pt x="406146" y="136651"/>
                </a:lnTo>
                <a:close/>
              </a:path>
              <a:path w="425450" h="445135">
                <a:moveTo>
                  <a:pt x="212572" y="0"/>
                </a:moveTo>
                <a:lnTo>
                  <a:pt x="0" y="136651"/>
                </a:lnTo>
                <a:lnTo>
                  <a:pt x="425196" y="136651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41832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074" y="136651"/>
                </a:moveTo>
                <a:lnTo>
                  <a:pt x="0" y="136651"/>
                </a:lnTo>
                <a:lnTo>
                  <a:pt x="212572" y="0"/>
                </a:lnTo>
                <a:lnTo>
                  <a:pt x="425196" y="136651"/>
                </a:lnTo>
                <a:lnTo>
                  <a:pt x="406146" y="136651"/>
                </a:lnTo>
                <a:lnTo>
                  <a:pt x="387096" y="136651"/>
                </a:lnTo>
                <a:lnTo>
                  <a:pt x="387096" y="425831"/>
                </a:lnTo>
                <a:lnTo>
                  <a:pt x="38074" y="425831"/>
                </a:lnTo>
                <a:lnTo>
                  <a:pt x="38074" y="136651"/>
                </a:lnTo>
                <a:lnTo>
                  <a:pt x="387096" y="136651"/>
                </a:lnTo>
                <a:lnTo>
                  <a:pt x="406146" y="136651"/>
                </a:lnTo>
                <a:lnTo>
                  <a:pt x="406146" y="444881"/>
                </a:lnTo>
                <a:lnTo>
                  <a:pt x="38074" y="444881"/>
                </a:lnTo>
                <a:lnTo>
                  <a:pt x="38074" y="425831"/>
                </a:lnTo>
                <a:lnTo>
                  <a:pt x="38074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6027" y="2063495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2" y="274320"/>
                </a:lnTo>
                <a:lnTo>
                  <a:pt x="339852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86027" y="2063495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2" y="274320"/>
                </a:lnTo>
                <a:lnTo>
                  <a:pt x="339852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1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042416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2" y="205739"/>
                </a:lnTo>
                <a:lnTo>
                  <a:pt x="111252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42416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2" y="205739"/>
                </a:lnTo>
                <a:lnTo>
                  <a:pt x="111252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219200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219200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39"/>
                </a:moveTo>
                <a:lnTo>
                  <a:pt x="71628" y="91439"/>
                </a:lnTo>
                <a:lnTo>
                  <a:pt x="71628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27760" y="222503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12192" y="22606"/>
                </a:moveTo>
                <a:lnTo>
                  <a:pt x="9143" y="22606"/>
                </a:lnTo>
                <a:lnTo>
                  <a:pt x="9143" y="25781"/>
                </a:lnTo>
                <a:lnTo>
                  <a:pt x="12192" y="25781"/>
                </a:lnTo>
                <a:lnTo>
                  <a:pt x="12192" y="22606"/>
                </a:lnTo>
                <a:close/>
              </a:path>
              <a:path w="24765" h="26035">
                <a:moveTo>
                  <a:pt x="18287" y="20955"/>
                </a:moveTo>
                <a:lnTo>
                  <a:pt x="4571" y="20955"/>
                </a:lnTo>
                <a:lnTo>
                  <a:pt x="4571" y="22606"/>
                </a:lnTo>
                <a:lnTo>
                  <a:pt x="16764" y="22606"/>
                </a:lnTo>
                <a:lnTo>
                  <a:pt x="18287" y="20955"/>
                </a:lnTo>
                <a:close/>
              </a:path>
              <a:path w="24765" h="26035">
                <a:moveTo>
                  <a:pt x="18287" y="3175"/>
                </a:moveTo>
                <a:lnTo>
                  <a:pt x="1524" y="3175"/>
                </a:lnTo>
                <a:lnTo>
                  <a:pt x="1524" y="4825"/>
                </a:lnTo>
                <a:lnTo>
                  <a:pt x="0" y="6476"/>
                </a:lnTo>
                <a:lnTo>
                  <a:pt x="0" y="17780"/>
                </a:lnTo>
                <a:lnTo>
                  <a:pt x="1524" y="19304"/>
                </a:lnTo>
                <a:lnTo>
                  <a:pt x="1524" y="20955"/>
                </a:lnTo>
                <a:lnTo>
                  <a:pt x="21336" y="20955"/>
                </a:lnTo>
                <a:lnTo>
                  <a:pt x="21336" y="16129"/>
                </a:lnTo>
                <a:lnTo>
                  <a:pt x="24384" y="16129"/>
                </a:lnTo>
                <a:lnTo>
                  <a:pt x="24384" y="8127"/>
                </a:lnTo>
                <a:lnTo>
                  <a:pt x="21336" y="8127"/>
                </a:lnTo>
                <a:lnTo>
                  <a:pt x="21336" y="4825"/>
                </a:lnTo>
                <a:lnTo>
                  <a:pt x="18287" y="3175"/>
                </a:lnTo>
                <a:close/>
              </a:path>
              <a:path w="24765" h="26035">
                <a:moveTo>
                  <a:pt x="16764" y="1650"/>
                </a:moveTo>
                <a:lnTo>
                  <a:pt x="4571" y="1650"/>
                </a:lnTo>
                <a:lnTo>
                  <a:pt x="4571" y="3175"/>
                </a:lnTo>
                <a:lnTo>
                  <a:pt x="16764" y="3175"/>
                </a:lnTo>
                <a:lnTo>
                  <a:pt x="16764" y="1650"/>
                </a:lnTo>
                <a:close/>
              </a:path>
              <a:path w="24765" h="26035">
                <a:moveTo>
                  <a:pt x="13715" y="0"/>
                </a:moveTo>
                <a:lnTo>
                  <a:pt x="9143" y="0"/>
                </a:lnTo>
                <a:lnTo>
                  <a:pt x="6096" y="1650"/>
                </a:lnTo>
                <a:lnTo>
                  <a:pt x="13715" y="1650"/>
                </a:lnTo>
                <a:lnTo>
                  <a:pt x="13715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127760" y="222503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12954"/>
                </a:moveTo>
                <a:lnTo>
                  <a:pt x="24384" y="9651"/>
                </a:lnTo>
                <a:lnTo>
                  <a:pt x="24384" y="8127"/>
                </a:lnTo>
                <a:lnTo>
                  <a:pt x="21336" y="8127"/>
                </a:lnTo>
                <a:lnTo>
                  <a:pt x="21336" y="6476"/>
                </a:lnTo>
                <a:lnTo>
                  <a:pt x="21336" y="4825"/>
                </a:lnTo>
                <a:lnTo>
                  <a:pt x="18287" y="3175"/>
                </a:lnTo>
                <a:lnTo>
                  <a:pt x="16764" y="3175"/>
                </a:lnTo>
                <a:lnTo>
                  <a:pt x="16764" y="1650"/>
                </a:lnTo>
                <a:lnTo>
                  <a:pt x="13715" y="1650"/>
                </a:lnTo>
                <a:lnTo>
                  <a:pt x="13715" y="0"/>
                </a:lnTo>
                <a:lnTo>
                  <a:pt x="12192" y="0"/>
                </a:lnTo>
                <a:lnTo>
                  <a:pt x="9143" y="0"/>
                </a:lnTo>
                <a:lnTo>
                  <a:pt x="6096" y="1650"/>
                </a:lnTo>
                <a:lnTo>
                  <a:pt x="4571" y="1650"/>
                </a:lnTo>
                <a:lnTo>
                  <a:pt x="4571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0" y="6476"/>
                </a:lnTo>
                <a:lnTo>
                  <a:pt x="0" y="17780"/>
                </a:lnTo>
                <a:lnTo>
                  <a:pt x="1524" y="19304"/>
                </a:lnTo>
                <a:lnTo>
                  <a:pt x="1524" y="20955"/>
                </a:lnTo>
                <a:lnTo>
                  <a:pt x="4571" y="20955"/>
                </a:lnTo>
                <a:lnTo>
                  <a:pt x="4571" y="22606"/>
                </a:lnTo>
                <a:lnTo>
                  <a:pt x="6096" y="22606"/>
                </a:lnTo>
                <a:lnTo>
                  <a:pt x="9143" y="22606"/>
                </a:lnTo>
                <a:lnTo>
                  <a:pt x="9143" y="25781"/>
                </a:lnTo>
                <a:lnTo>
                  <a:pt x="12192" y="25781"/>
                </a:lnTo>
                <a:lnTo>
                  <a:pt x="12192" y="22606"/>
                </a:lnTo>
                <a:lnTo>
                  <a:pt x="13715" y="22606"/>
                </a:lnTo>
                <a:lnTo>
                  <a:pt x="16764" y="22606"/>
                </a:lnTo>
                <a:lnTo>
                  <a:pt x="18287" y="20955"/>
                </a:lnTo>
                <a:lnTo>
                  <a:pt x="21336" y="20955"/>
                </a:lnTo>
                <a:lnTo>
                  <a:pt x="21336" y="19304"/>
                </a:lnTo>
                <a:lnTo>
                  <a:pt x="21336" y="17780"/>
                </a:lnTo>
                <a:lnTo>
                  <a:pt x="21336" y="16129"/>
                </a:lnTo>
                <a:lnTo>
                  <a:pt x="24384" y="16129"/>
                </a:lnTo>
                <a:lnTo>
                  <a:pt x="24384" y="14477"/>
                </a:lnTo>
                <a:lnTo>
                  <a:pt x="24384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48155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213103" y="2170176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607819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6651"/>
                </a:moveTo>
                <a:lnTo>
                  <a:pt x="387096" y="136651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444881"/>
                </a:lnTo>
                <a:lnTo>
                  <a:pt x="406146" y="444881"/>
                </a:lnTo>
                <a:lnTo>
                  <a:pt x="406146" y="136651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6651"/>
                </a:lnTo>
                <a:lnTo>
                  <a:pt x="425196" y="136651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607819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6651"/>
                </a:moveTo>
                <a:lnTo>
                  <a:pt x="0" y="136651"/>
                </a:lnTo>
                <a:lnTo>
                  <a:pt x="212598" y="0"/>
                </a:lnTo>
                <a:lnTo>
                  <a:pt x="425196" y="136651"/>
                </a:lnTo>
                <a:lnTo>
                  <a:pt x="406146" y="136651"/>
                </a:lnTo>
                <a:lnTo>
                  <a:pt x="387096" y="136651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136651"/>
                </a:lnTo>
                <a:lnTo>
                  <a:pt x="387096" y="136651"/>
                </a:lnTo>
                <a:lnTo>
                  <a:pt x="406146" y="136651"/>
                </a:lnTo>
                <a:lnTo>
                  <a:pt x="406146" y="444881"/>
                </a:lnTo>
                <a:lnTo>
                  <a:pt x="39624" y="444881"/>
                </a:lnTo>
                <a:lnTo>
                  <a:pt x="39624" y="425831"/>
                </a:lnTo>
                <a:lnTo>
                  <a:pt x="39624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653539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5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653539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5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709927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709927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888235" y="2127504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5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888235" y="2127504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5" h="91439">
                <a:moveTo>
                  <a:pt x="0" y="91439"/>
                </a:moveTo>
                <a:lnTo>
                  <a:pt x="70104" y="91439"/>
                </a:lnTo>
                <a:lnTo>
                  <a:pt x="7010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93748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606"/>
                </a:moveTo>
                <a:lnTo>
                  <a:pt x="9651" y="22606"/>
                </a:lnTo>
                <a:lnTo>
                  <a:pt x="12953" y="25781"/>
                </a:lnTo>
                <a:lnTo>
                  <a:pt x="14477" y="22606"/>
                </a:lnTo>
                <a:close/>
              </a:path>
              <a:path w="26035" h="26035">
                <a:moveTo>
                  <a:pt x="19303" y="20955"/>
                </a:move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19303" y="20955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6476" y="1650"/>
                </a:lnTo>
                <a:lnTo>
                  <a:pt x="4825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0" y="8127"/>
                </a:lnTo>
                <a:lnTo>
                  <a:pt x="0" y="16129"/>
                </a:lnTo>
                <a:lnTo>
                  <a:pt x="1650" y="17780"/>
                </a:lnTo>
                <a:lnTo>
                  <a:pt x="1650" y="20955"/>
                </a:lnTo>
                <a:lnTo>
                  <a:pt x="22606" y="20955"/>
                </a:lnTo>
                <a:lnTo>
                  <a:pt x="22606" y="17780"/>
                </a:lnTo>
                <a:lnTo>
                  <a:pt x="25781" y="17780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3175"/>
                </a:lnTo>
                <a:lnTo>
                  <a:pt x="19303" y="3175"/>
                </a:lnTo>
                <a:lnTo>
                  <a:pt x="17779" y="1650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793748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9651"/>
                </a:lnTo>
                <a:lnTo>
                  <a:pt x="25781" y="8127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7779" y="165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1650"/>
                </a:lnTo>
                <a:lnTo>
                  <a:pt x="4825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0" y="8127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0" y="16129"/>
                </a:lnTo>
                <a:lnTo>
                  <a:pt x="165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12953" y="25781"/>
                </a:lnTo>
                <a:lnTo>
                  <a:pt x="14477" y="22606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7780"/>
                </a:lnTo>
                <a:lnTo>
                  <a:pt x="25781" y="16129"/>
                </a:lnTo>
                <a:lnTo>
                  <a:pt x="25781" y="14477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15667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1" y="102107"/>
                </a:lnTo>
                <a:lnTo>
                  <a:pt x="12191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880616" y="2170176"/>
            <a:ext cx="83820" cy="0"/>
          </a:xfrm>
          <a:custGeom>
            <a:avLst/>
            <a:gdLst/>
            <a:ahLst/>
            <a:cxnLst/>
            <a:rect l="l" t="t" r="r" b="b"/>
            <a:pathLst>
              <a:path w="83819">
                <a:moveTo>
                  <a:pt x="0" y="0"/>
                </a:moveTo>
                <a:lnTo>
                  <a:pt x="83819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611879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6651"/>
                </a:moveTo>
                <a:lnTo>
                  <a:pt x="387096" y="136651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6651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6651"/>
                </a:lnTo>
                <a:lnTo>
                  <a:pt x="425196" y="136651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611879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6651"/>
                </a:moveTo>
                <a:lnTo>
                  <a:pt x="0" y="136651"/>
                </a:lnTo>
                <a:lnTo>
                  <a:pt x="212598" y="0"/>
                </a:lnTo>
                <a:lnTo>
                  <a:pt x="425196" y="136651"/>
                </a:lnTo>
                <a:lnTo>
                  <a:pt x="406146" y="136651"/>
                </a:lnTo>
                <a:lnTo>
                  <a:pt x="387096" y="136651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6651"/>
                </a:lnTo>
                <a:lnTo>
                  <a:pt x="387096" y="136651"/>
                </a:lnTo>
                <a:lnTo>
                  <a:pt x="406146" y="136651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656076" y="2063495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60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656076" y="2063495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60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712464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712464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890771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890771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797808" y="222503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13715" y="22606"/>
                </a:moveTo>
                <a:lnTo>
                  <a:pt x="9143" y="22606"/>
                </a:lnTo>
                <a:lnTo>
                  <a:pt x="12191" y="25781"/>
                </a:lnTo>
                <a:lnTo>
                  <a:pt x="13715" y="22606"/>
                </a:lnTo>
                <a:close/>
              </a:path>
              <a:path w="24764" h="26035">
                <a:moveTo>
                  <a:pt x="18287" y="20955"/>
                </a:moveTo>
                <a:lnTo>
                  <a:pt x="4571" y="20955"/>
                </a:lnTo>
                <a:lnTo>
                  <a:pt x="4571" y="22606"/>
                </a:lnTo>
                <a:lnTo>
                  <a:pt x="18287" y="22606"/>
                </a:lnTo>
                <a:lnTo>
                  <a:pt x="18287" y="20955"/>
                </a:lnTo>
                <a:close/>
              </a:path>
              <a:path w="24764" h="26035">
                <a:moveTo>
                  <a:pt x="21336" y="3175"/>
                </a:moveTo>
                <a:lnTo>
                  <a:pt x="1524" y="3175"/>
                </a:lnTo>
                <a:lnTo>
                  <a:pt x="1524" y="6476"/>
                </a:lnTo>
                <a:lnTo>
                  <a:pt x="0" y="8127"/>
                </a:lnTo>
                <a:lnTo>
                  <a:pt x="0" y="16129"/>
                </a:lnTo>
                <a:lnTo>
                  <a:pt x="1524" y="17780"/>
                </a:lnTo>
                <a:lnTo>
                  <a:pt x="1524" y="20955"/>
                </a:lnTo>
                <a:lnTo>
                  <a:pt x="21336" y="20955"/>
                </a:lnTo>
                <a:lnTo>
                  <a:pt x="21336" y="17780"/>
                </a:lnTo>
                <a:lnTo>
                  <a:pt x="24383" y="17780"/>
                </a:lnTo>
                <a:lnTo>
                  <a:pt x="24383" y="6476"/>
                </a:lnTo>
                <a:lnTo>
                  <a:pt x="21336" y="6476"/>
                </a:lnTo>
                <a:lnTo>
                  <a:pt x="21336" y="3175"/>
                </a:lnTo>
                <a:close/>
              </a:path>
              <a:path w="24764" h="26035">
                <a:moveTo>
                  <a:pt x="13715" y="0"/>
                </a:moveTo>
                <a:lnTo>
                  <a:pt x="9143" y="0"/>
                </a:lnTo>
                <a:lnTo>
                  <a:pt x="6095" y="1650"/>
                </a:lnTo>
                <a:lnTo>
                  <a:pt x="4571" y="3175"/>
                </a:lnTo>
                <a:lnTo>
                  <a:pt x="18287" y="3175"/>
                </a:lnTo>
                <a:lnTo>
                  <a:pt x="16763" y="1650"/>
                </a:lnTo>
                <a:lnTo>
                  <a:pt x="13715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797808" y="222503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3" y="12954"/>
                </a:moveTo>
                <a:lnTo>
                  <a:pt x="24383" y="9651"/>
                </a:lnTo>
                <a:lnTo>
                  <a:pt x="24383" y="8127"/>
                </a:lnTo>
                <a:lnTo>
                  <a:pt x="24383" y="6476"/>
                </a:lnTo>
                <a:lnTo>
                  <a:pt x="21336" y="6476"/>
                </a:lnTo>
                <a:lnTo>
                  <a:pt x="21336" y="4825"/>
                </a:lnTo>
                <a:lnTo>
                  <a:pt x="21336" y="3175"/>
                </a:lnTo>
                <a:lnTo>
                  <a:pt x="18287" y="3175"/>
                </a:lnTo>
                <a:lnTo>
                  <a:pt x="16763" y="1650"/>
                </a:lnTo>
                <a:lnTo>
                  <a:pt x="13715" y="0"/>
                </a:lnTo>
                <a:lnTo>
                  <a:pt x="12191" y="0"/>
                </a:lnTo>
                <a:lnTo>
                  <a:pt x="9143" y="0"/>
                </a:lnTo>
                <a:lnTo>
                  <a:pt x="6095" y="1650"/>
                </a:lnTo>
                <a:lnTo>
                  <a:pt x="4571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1524" y="6476"/>
                </a:lnTo>
                <a:lnTo>
                  <a:pt x="0" y="8127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0" y="16129"/>
                </a:lnTo>
                <a:lnTo>
                  <a:pt x="1524" y="17780"/>
                </a:lnTo>
                <a:lnTo>
                  <a:pt x="1524" y="19304"/>
                </a:lnTo>
                <a:lnTo>
                  <a:pt x="1524" y="20955"/>
                </a:lnTo>
                <a:lnTo>
                  <a:pt x="4571" y="20955"/>
                </a:lnTo>
                <a:lnTo>
                  <a:pt x="4571" y="22606"/>
                </a:lnTo>
                <a:lnTo>
                  <a:pt x="6095" y="22606"/>
                </a:lnTo>
                <a:lnTo>
                  <a:pt x="9143" y="22606"/>
                </a:lnTo>
                <a:lnTo>
                  <a:pt x="12191" y="25781"/>
                </a:lnTo>
                <a:lnTo>
                  <a:pt x="13715" y="22606"/>
                </a:lnTo>
                <a:lnTo>
                  <a:pt x="16763" y="22606"/>
                </a:lnTo>
                <a:lnTo>
                  <a:pt x="18287" y="22606"/>
                </a:lnTo>
                <a:lnTo>
                  <a:pt x="18287" y="20955"/>
                </a:lnTo>
                <a:lnTo>
                  <a:pt x="21336" y="20955"/>
                </a:lnTo>
                <a:lnTo>
                  <a:pt x="21336" y="19304"/>
                </a:lnTo>
                <a:lnTo>
                  <a:pt x="21336" y="17780"/>
                </a:lnTo>
                <a:lnTo>
                  <a:pt x="24383" y="17780"/>
                </a:lnTo>
                <a:lnTo>
                  <a:pt x="24383" y="16129"/>
                </a:lnTo>
                <a:lnTo>
                  <a:pt x="24383" y="14477"/>
                </a:lnTo>
                <a:lnTo>
                  <a:pt x="24383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918203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884676" y="2170176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14415" y="1920239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3" y="136651"/>
                </a:moveTo>
                <a:lnTo>
                  <a:pt x="386842" y="136651"/>
                </a:lnTo>
                <a:lnTo>
                  <a:pt x="386842" y="425831"/>
                </a:lnTo>
                <a:lnTo>
                  <a:pt x="38226" y="425831"/>
                </a:lnTo>
                <a:lnTo>
                  <a:pt x="38226" y="444881"/>
                </a:lnTo>
                <a:lnTo>
                  <a:pt x="407543" y="444881"/>
                </a:lnTo>
                <a:lnTo>
                  <a:pt x="407543" y="136651"/>
                </a:lnTo>
                <a:close/>
              </a:path>
              <a:path w="426720" h="445135">
                <a:moveTo>
                  <a:pt x="213360" y="0"/>
                </a:moveTo>
                <a:lnTo>
                  <a:pt x="0" y="136651"/>
                </a:lnTo>
                <a:lnTo>
                  <a:pt x="426593" y="136651"/>
                </a:lnTo>
                <a:lnTo>
                  <a:pt x="213360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14415" y="1920239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26" y="136651"/>
                </a:moveTo>
                <a:lnTo>
                  <a:pt x="0" y="136651"/>
                </a:lnTo>
                <a:lnTo>
                  <a:pt x="213360" y="0"/>
                </a:lnTo>
                <a:lnTo>
                  <a:pt x="426593" y="136651"/>
                </a:lnTo>
                <a:lnTo>
                  <a:pt x="407543" y="136651"/>
                </a:lnTo>
                <a:lnTo>
                  <a:pt x="386842" y="136651"/>
                </a:lnTo>
                <a:lnTo>
                  <a:pt x="386842" y="425831"/>
                </a:lnTo>
                <a:lnTo>
                  <a:pt x="38226" y="425831"/>
                </a:lnTo>
                <a:lnTo>
                  <a:pt x="38226" y="136651"/>
                </a:lnTo>
                <a:lnTo>
                  <a:pt x="386842" y="136651"/>
                </a:lnTo>
                <a:lnTo>
                  <a:pt x="407543" y="136651"/>
                </a:lnTo>
                <a:lnTo>
                  <a:pt x="407543" y="444881"/>
                </a:lnTo>
                <a:lnTo>
                  <a:pt x="38226" y="444881"/>
                </a:lnTo>
                <a:lnTo>
                  <a:pt x="38226" y="425831"/>
                </a:lnTo>
                <a:lnTo>
                  <a:pt x="38226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60135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60135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716523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716523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893308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893308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798820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2953" y="22606"/>
                </a:moveTo>
                <a:lnTo>
                  <a:pt x="11302" y="22606"/>
                </a:lnTo>
                <a:lnTo>
                  <a:pt x="11302" y="25781"/>
                </a:lnTo>
                <a:lnTo>
                  <a:pt x="12953" y="25781"/>
                </a:lnTo>
                <a:lnTo>
                  <a:pt x="12953" y="22606"/>
                </a:lnTo>
                <a:close/>
              </a:path>
              <a:path w="26035" h="26035">
                <a:moveTo>
                  <a:pt x="20954" y="3175"/>
                </a:moveTo>
                <a:lnTo>
                  <a:pt x="3175" y="3175"/>
                </a:lnTo>
                <a:lnTo>
                  <a:pt x="3175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0" y="9651"/>
                </a:lnTo>
                <a:lnTo>
                  <a:pt x="0" y="14477"/>
                </a:lnTo>
                <a:lnTo>
                  <a:pt x="1650" y="14477"/>
                </a:lnTo>
                <a:lnTo>
                  <a:pt x="1650" y="17780"/>
                </a:lnTo>
                <a:lnTo>
                  <a:pt x="3175" y="19304"/>
                </a:lnTo>
                <a:lnTo>
                  <a:pt x="3175" y="20955"/>
                </a:lnTo>
                <a:lnTo>
                  <a:pt x="6476" y="22606"/>
                </a:lnTo>
                <a:lnTo>
                  <a:pt x="17779" y="22606"/>
                </a:lnTo>
                <a:lnTo>
                  <a:pt x="20954" y="20955"/>
                </a:lnTo>
                <a:lnTo>
                  <a:pt x="20954" y="19304"/>
                </a:lnTo>
                <a:lnTo>
                  <a:pt x="22605" y="17780"/>
                </a:lnTo>
                <a:lnTo>
                  <a:pt x="22605" y="16129"/>
                </a:lnTo>
                <a:lnTo>
                  <a:pt x="25780" y="16129"/>
                </a:lnTo>
                <a:lnTo>
                  <a:pt x="25780" y="8127"/>
                </a:lnTo>
                <a:lnTo>
                  <a:pt x="22605" y="8127"/>
                </a:lnTo>
                <a:lnTo>
                  <a:pt x="22605" y="6476"/>
                </a:lnTo>
                <a:lnTo>
                  <a:pt x="20954" y="4825"/>
                </a:lnTo>
                <a:lnTo>
                  <a:pt x="20954" y="3175"/>
                </a:lnTo>
                <a:close/>
              </a:path>
              <a:path w="26035" h="26035">
                <a:moveTo>
                  <a:pt x="17779" y="1650"/>
                </a:moveTo>
                <a:lnTo>
                  <a:pt x="6476" y="1650"/>
                </a:lnTo>
                <a:lnTo>
                  <a:pt x="6476" y="3175"/>
                </a:lnTo>
                <a:lnTo>
                  <a:pt x="17779" y="3175"/>
                </a:lnTo>
                <a:lnTo>
                  <a:pt x="17779" y="1650"/>
                </a:lnTo>
                <a:close/>
              </a:path>
              <a:path w="26035" h="26035">
                <a:moveTo>
                  <a:pt x="16128" y="0"/>
                </a:moveTo>
                <a:lnTo>
                  <a:pt x="8127" y="0"/>
                </a:lnTo>
                <a:lnTo>
                  <a:pt x="8127" y="1650"/>
                </a:lnTo>
                <a:lnTo>
                  <a:pt x="16128" y="1650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798820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0" y="12954"/>
                </a:moveTo>
                <a:lnTo>
                  <a:pt x="25780" y="9651"/>
                </a:lnTo>
                <a:lnTo>
                  <a:pt x="25780" y="8127"/>
                </a:lnTo>
                <a:lnTo>
                  <a:pt x="22605" y="8127"/>
                </a:lnTo>
                <a:lnTo>
                  <a:pt x="22605" y="6476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3175"/>
                </a:lnTo>
                <a:lnTo>
                  <a:pt x="17779" y="1650"/>
                </a:lnTo>
                <a:lnTo>
                  <a:pt x="16128" y="165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8127" y="1650"/>
                </a:lnTo>
                <a:lnTo>
                  <a:pt x="6476" y="1650"/>
                </a:lnTo>
                <a:lnTo>
                  <a:pt x="6476" y="3175"/>
                </a:lnTo>
                <a:lnTo>
                  <a:pt x="3175" y="3175"/>
                </a:lnTo>
                <a:lnTo>
                  <a:pt x="3175" y="4825"/>
                </a:lnTo>
                <a:lnTo>
                  <a:pt x="1650" y="6476"/>
                </a:lnTo>
                <a:lnTo>
                  <a:pt x="1650" y="8127"/>
                </a:lnTo>
                <a:lnTo>
                  <a:pt x="1650" y="9651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1650" y="14477"/>
                </a:lnTo>
                <a:lnTo>
                  <a:pt x="1650" y="16129"/>
                </a:lnTo>
                <a:lnTo>
                  <a:pt x="1650" y="17780"/>
                </a:lnTo>
                <a:lnTo>
                  <a:pt x="3175" y="19304"/>
                </a:lnTo>
                <a:lnTo>
                  <a:pt x="3175" y="20955"/>
                </a:lnTo>
                <a:lnTo>
                  <a:pt x="6476" y="22606"/>
                </a:lnTo>
                <a:lnTo>
                  <a:pt x="8127" y="22606"/>
                </a:lnTo>
                <a:lnTo>
                  <a:pt x="11302" y="22606"/>
                </a:lnTo>
                <a:lnTo>
                  <a:pt x="11302" y="25781"/>
                </a:lnTo>
                <a:lnTo>
                  <a:pt x="12953" y="25781"/>
                </a:lnTo>
                <a:lnTo>
                  <a:pt x="12953" y="22606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0955"/>
                </a:lnTo>
                <a:lnTo>
                  <a:pt x="20954" y="19304"/>
                </a:lnTo>
                <a:lnTo>
                  <a:pt x="22605" y="17780"/>
                </a:lnTo>
                <a:lnTo>
                  <a:pt x="22605" y="16129"/>
                </a:lnTo>
                <a:lnTo>
                  <a:pt x="25780" y="16129"/>
                </a:lnTo>
                <a:lnTo>
                  <a:pt x="25780" y="14477"/>
                </a:lnTo>
                <a:lnTo>
                  <a:pt x="25780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922264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887211" y="2170176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946903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6651"/>
                </a:moveTo>
                <a:lnTo>
                  <a:pt x="387096" y="136651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6651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6651"/>
                </a:lnTo>
                <a:lnTo>
                  <a:pt x="425196" y="136651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946903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6651"/>
                </a:moveTo>
                <a:lnTo>
                  <a:pt x="0" y="136651"/>
                </a:lnTo>
                <a:lnTo>
                  <a:pt x="212598" y="0"/>
                </a:lnTo>
                <a:lnTo>
                  <a:pt x="425196" y="136651"/>
                </a:lnTo>
                <a:lnTo>
                  <a:pt x="406146" y="136651"/>
                </a:lnTo>
                <a:lnTo>
                  <a:pt x="387096" y="136651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6651"/>
                </a:lnTo>
                <a:lnTo>
                  <a:pt x="387096" y="136651"/>
                </a:lnTo>
                <a:lnTo>
                  <a:pt x="406146" y="136651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992623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992623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049011" y="2132076"/>
            <a:ext cx="109855" cy="205740"/>
          </a:xfrm>
          <a:custGeom>
            <a:avLst/>
            <a:gdLst/>
            <a:ahLst/>
            <a:cxnLst/>
            <a:rect l="l" t="t" r="r" b="b"/>
            <a:pathLst>
              <a:path w="109854" h="205739">
                <a:moveTo>
                  <a:pt x="0" y="205739"/>
                </a:moveTo>
                <a:lnTo>
                  <a:pt x="109727" y="205739"/>
                </a:lnTo>
                <a:lnTo>
                  <a:pt x="109727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049011" y="2132076"/>
            <a:ext cx="109855" cy="205740"/>
          </a:xfrm>
          <a:custGeom>
            <a:avLst/>
            <a:gdLst/>
            <a:ahLst/>
            <a:cxnLst/>
            <a:rect l="l" t="t" r="r" b="b"/>
            <a:pathLst>
              <a:path w="109854" h="205739">
                <a:moveTo>
                  <a:pt x="0" y="205739"/>
                </a:moveTo>
                <a:lnTo>
                  <a:pt x="109727" y="205739"/>
                </a:lnTo>
                <a:lnTo>
                  <a:pt x="109727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225796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25796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132832" y="222503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13715" y="22606"/>
                </a:moveTo>
                <a:lnTo>
                  <a:pt x="9143" y="22606"/>
                </a:lnTo>
                <a:lnTo>
                  <a:pt x="12191" y="25781"/>
                </a:lnTo>
                <a:lnTo>
                  <a:pt x="13715" y="25781"/>
                </a:lnTo>
                <a:lnTo>
                  <a:pt x="13715" y="22606"/>
                </a:lnTo>
                <a:close/>
              </a:path>
              <a:path w="24764" h="26035">
                <a:moveTo>
                  <a:pt x="18287" y="20955"/>
                </a:moveTo>
                <a:lnTo>
                  <a:pt x="4571" y="20955"/>
                </a:lnTo>
                <a:lnTo>
                  <a:pt x="4571" y="22606"/>
                </a:lnTo>
                <a:lnTo>
                  <a:pt x="18287" y="22606"/>
                </a:lnTo>
                <a:lnTo>
                  <a:pt x="18287" y="20955"/>
                </a:lnTo>
                <a:close/>
              </a:path>
              <a:path w="24764" h="26035">
                <a:moveTo>
                  <a:pt x="18287" y="1650"/>
                </a:moveTo>
                <a:lnTo>
                  <a:pt x="6095" y="1650"/>
                </a:lnTo>
                <a:lnTo>
                  <a:pt x="4571" y="3175"/>
                </a:lnTo>
                <a:lnTo>
                  <a:pt x="1523" y="4825"/>
                </a:lnTo>
                <a:lnTo>
                  <a:pt x="1523" y="6476"/>
                </a:lnTo>
                <a:lnTo>
                  <a:pt x="0" y="8127"/>
                </a:lnTo>
                <a:lnTo>
                  <a:pt x="0" y="16129"/>
                </a:lnTo>
                <a:lnTo>
                  <a:pt x="1523" y="17780"/>
                </a:lnTo>
                <a:lnTo>
                  <a:pt x="1523" y="20955"/>
                </a:lnTo>
                <a:lnTo>
                  <a:pt x="21335" y="20955"/>
                </a:lnTo>
                <a:lnTo>
                  <a:pt x="21335" y="17780"/>
                </a:lnTo>
                <a:lnTo>
                  <a:pt x="24383" y="17780"/>
                </a:lnTo>
                <a:lnTo>
                  <a:pt x="24383" y="6476"/>
                </a:lnTo>
                <a:lnTo>
                  <a:pt x="21335" y="6476"/>
                </a:lnTo>
                <a:lnTo>
                  <a:pt x="21335" y="3175"/>
                </a:lnTo>
                <a:lnTo>
                  <a:pt x="18287" y="3175"/>
                </a:lnTo>
                <a:lnTo>
                  <a:pt x="18287" y="1650"/>
                </a:lnTo>
                <a:close/>
              </a:path>
              <a:path w="24764" h="26035">
                <a:moveTo>
                  <a:pt x="13715" y="0"/>
                </a:moveTo>
                <a:lnTo>
                  <a:pt x="9143" y="0"/>
                </a:lnTo>
                <a:lnTo>
                  <a:pt x="9143" y="1650"/>
                </a:lnTo>
                <a:lnTo>
                  <a:pt x="16763" y="1650"/>
                </a:lnTo>
                <a:lnTo>
                  <a:pt x="13715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132832" y="222503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3" y="12954"/>
                </a:moveTo>
                <a:lnTo>
                  <a:pt x="24383" y="9651"/>
                </a:lnTo>
                <a:lnTo>
                  <a:pt x="24383" y="8127"/>
                </a:lnTo>
                <a:lnTo>
                  <a:pt x="24383" y="6476"/>
                </a:lnTo>
                <a:lnTo>
                  <a:pt x="21335" y="6476"/>
                </a:lnTo>
                <a:lnTo>
                  <a:pt x="21335" y="4825"/>
                </a:lnTo>
                <a:lnTo>
                  <a:pt x="21335" y="3175"/>
                </a:lnTo>
                <a:lnTo>
                  <a:pt x="18287" y="3175"/>
                </a:lnTo>
                <a:lnTo>
                  <a:pt x="18287" y="1650"/>
                </a:lnTo>
                <a:lnTo>
                  <a:pt x="16763" y="1650"/>
                </a:lnTo>
                <a:lnTo>
                  <a:pt x="13715" y="0"/>
                </a:lnTo>
                <a:lnTo>
                  <a:pt x="12191" y="0"/>
                </a:lnTo>
                <a:lnTo>
                  <a:pt x="9143" y="0"/>
                </a:lnTo>
                <a:lnTo>
                  <a:pt x="9143" y="1650"/>
                </a:lnTo>
                <a:lnTo>
                  <a:pt x="6095" y="1650"/>
                </a:lnTo>
                <a:lnTo>
                  <a:pt x="4571" y="3175"/>
                </a:lnTo>
                <a:lnTo>
                  <a:pt x="1523" y="4825"/>
                </a:lnTo>
                <a:lnTo>
                  <a:pt x="1523" y="6476"/>
                </a:lnTo>
                <a:lnTo>
                  <a:pt x="0" y="8127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0" y="16129"/>
                </a:lnTo>
                <a:lnTo>
                  <a:pt x="1523" y="17780"/>
                </a:lnTo>
                <a:lnTo>
                  <a:pt x="1523" y="19304"/>
                </a:lnTo>
                <a:lnTo>
                  <a:pt x="1523" y="20955"/>
                </a:lnTo>
                <a:lnTo>
                  <a:pt x="4571" y="20955"/>
                </a:lnTo>
                <a:lnTo>
                  <a:pt x="4571" y="22606"/>
                </a:lnTo>
                <a:lnTo>
                  <a:pt x="6095" y="22606"/>
                </a:lnTo>
                <a:lnTo>
                  <a:pt x="9143" y="22606"/>
                </a:lnTo>
                <a:lnTo>
                  <a:pt x="12191" y="25781"/>
                </a:lnTo>
                <a:lnTo>
                  <a:pt x="13715" y="25781"/>
                </a:lnTo>
                <a:lnTo>
                  <a:pt x="13715" y="22606"/>
                </a:lnTo>
                <a:lnTo>
                  <a:pt x="16763" y="22606"/>
                </a:lnTo>
                <a:lnTo>
                  <a:pt x="18287" y="22606"/>
                </a:lnTo>
                <a:lnTo>
                  <a:pt x="18287" y="20955"/>
                </a:lnTo>
                <a:lnTo>
                  <a:pt x="21335" y="20955"/>
                </a:lnTo>
                <a:lnTo>
                  <a:pt x="21335" y="19304"/>
                </a:lnTo>
                <a:lnTo>
                  <a:pt x="21335" y="17780"/>
                </a:lnTo>
                <a:lnTo>
                  <a:pt x="24383" y="17780"/>
                </a:lnTo>
                <a:lnTo>
                  <a:pt x="24383" y="16129"/>
                </a:lnTo>
                <a:lnTo>
                  <a:pt x="24383" y="14477"/>
                </a:lnTo>
                <a:lnTo>
                  <a:pt x="24383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254752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219700" y="2170176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81928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6651"/>
                </a:moveTo>
                <a:lnTo>
                  <a:pt x="387096" y="136651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6651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6651"/>
                </a:lnTo>
                <a:lnTo>
                  <a:pt x="425196" y="136651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281928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6651"/>
                </a:moveTo>
                <a:lnTo>
                  <a:pt x="0" y="136651"/>
                </a:lnTo>
                <a:lnTo>
                  <a:pt x="212598" y="0"/>
                </a:lnTo>
                <a:lnTo>
                  <a:pt x="425196" y="136651"/>
                </a:lnTo>
                <a:lnTo>
                  <a:pt x="406146" y="136651"/>
                </a:lnTo>
                <a:lnTo>
                  <a:pt x="387096" y="136651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6651"/>
                </a:lnTo>
                <a:lnTo>
                  <a:pt x="387096" y="136651"/>
                </a:lnTo>
                <a:lnTo>
                  <a:pt x="406146" y="136651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327647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327647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384035" y="2132076"/>
            <a:ext cx="109855" cy="205740"/>
          </a:xfrm>
          <a:custGeom>
            <a:avLst/>
            <a:gdLst/>
            <a:ahLst/>
            <a:cxnLst/>
            <a:rect l="l" t="t" r="r" b="b"/>
            <a:pathLst>
              <a:path w="109854" h="205739">
                <a:moveTo>
                  <a:pt x="0" y="205739"/>
                </a:moveTo>
                <a:lnTo>
                  <a:pt x="109727" y="205739"/>
                </a:lnTo>
                <a:lnTo>
                  <a:pt x="109727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384035" y="2132076"/>
            <a:ext cx="109855" cy="205740"/>
          </a:xfrm>
          <a:custGeom>
            <a:avLst/>
            <a:gdLst/>
            <a:ahLst/>
            <a:cxnLst/>
            <a:rect l="l" t="t" r="r" b="b"/>
            <a:pathLst>
              <a:path w="109854" h="205739">
                <a:moveTo>
                  <a:pt x="0" y="205739"/>
                </a:moveTo>
                <a:lnTo>
                  <a:pt x="109727" y="205739"/>
                </a:lnTo>
                <a:lnTo>
                  <a:pt x="109727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560819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560819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467855" y="222503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13716" y="22606"/>
                </a:moveTo>
                <a:lnTo>
                  <a:pt x="9144" y="22606"/>
                </a:lnTo>
                <a:lnTo>
                  <a:pt x="12192" y="25781"/>
                </a:lnTo>
                <a:lnTo>
                  <a:pt x="13716" y="22606"/>
                </a:lnTo>
                <a:close/>
              </a:path>
              <a:path w="24764" h="26035">
                <a:moveTo>
                  <a:pt x="18288" y="20955"/>
                </a:moveTo>
                <a:lnTo>
                  <a:pt x="4572" y="20955"/>
                </a:lnTo>
                <a:lnTo>
                  <a:pt x="4572" y="22606"/>
                </a:lnTo>
                <a:lnTo>
                  <a:pt x="18288" y="22606"/>
                </a:lnTo>
                <a:lnTo>
                  <a:pt x="18288" y="20955"/>
                </a:lnTo>
                <a:close/>
              </a:path>
              <a:path w="24764" h="26035">
                <a:moveTo>
                  <a:pt x="13716" y="0"/>
                </a:moveTo>
                <a:lnTo>
                  <a:pt x="9144" y="0"/>
                </a:lnTo>
                <a:lnTo>
                  <a:pt x="6096" y="1650"/>
                </a:lnTo>
                <a:lnTo>
                  <a:pt x="4572" y="3175"/>
                </a:lnTo>
                <a:lnTo>
                  <a:pt x="1524" y="3175"/>
                </a:lnTo>
                <a:lnTo>
                  <a:pt x="1524" y="6476"/>
                </a:lnTo>
                <a:lnTo>
                  <a:pt x="0" y="8127"/>
                </a:lnTo>
                <a:lnTo>
                  <a:pt x="0" y="16129"/>
                </a:lnTo>
                <a:lnTo>
                  <a:pt x="1524" y="17780"/>
                </a:lnTo>
                <a:lnTo>
                  <a:pt x="1524" y="20955"/>
                </a:lnTo>
                <a:lnTo>
                  <a:pt x="21336" y="20955"/>
                </a:lnTo>
                <a:lnTo>
                  <a:pt x="21336" y="17780"/>
                </a:lnTo>
                <a:lnTo>
                  <a:pt x="24384" y="17780"/>
                </a:lnTo>
                <a:lnTo>
                  <a:pt x="24384" y="6476"/>
                </a:lnTo>
                <a:lnTo>
                  <a:pt x="21336" y="6476"/>
                </a:lnTo>
                <a:lnTo>
                  <a:pt x="21336" y="4825"/>
                </a:lnTo>
                <a:lnTo>
                  <a:pt x="18288" y="3175"/>
                </a:lnTo>
                <a:lnTo>
                  <a:pt x="16764" y="1650"/>
                </a:lnTo>
                <a:lnTo>
                  <a:pt x="13716" y="1650"/>
                </a:lnTo>
                <a:lnTo>
                  <a:pt x="13716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467855" y="222503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12954"/>
                </a:moveTo>
                <a:lnTo>
                  <a:pt x="24384" y="9651"/>
                </a:lnTo>
                <a:lnTo>
                  <a:pt x="24384" y="8127"/>
                </a:lnTo>
                <a:lnTo>
                  <a:pt x="24384" y="6476"/>
                </a:lnTo>
                <a:lnTo>
                  <a:pt x="21336" y="6476"/>
                </a:lnTo>
                <a:lnTo>
                  <a:pt x="21336" y="4825"/>
                </a:lnTo>
                <a:lnTo>
                  <a:pt x="18288" y="3175"/>
                </a:lnTo>
                <a:lnTo>
                  <a:pt x="16764" y="1650"/>
                </a:lnTo>
                <a:lnTo>
                  <a:pt x="13716" y="1650"/>
                </a:lnTo>
                <a:lnTo>
                  <a:pt x="13716" y="0"/>
                </a:lnTo>
                <a:lnTo>
                  <a:pt x="12192" y="0"/>
                </a:lnTo>
                <a:lnTo>
                  <a:pt x="9144" y="0"/>
                </a:lnTo>
                <a:lnTo>
                  <a:pt x="6096" y="1650"/>
                </a:lnTo>
                <a:lnTo>
                  <a:pt x="4572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1524" y="6476"/>
                </a:lnTo>
                <a:lnTo>
                  <a:pt x="0" y="8127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0" y="16129"/>
                </a:lnTo>
                <a:lnTo>
                  <a:pt x="1524" y="17780"/>
                </a:lnTo>
                <a:lnTo>
                  <a:pt x="1524" y="19304"/>
                </a:lnTo>
                <a:lnTo>
                  <a:pt x="1524" y="20955"/>
                </a:lnTo>
                <a:lnTo>
                  <a:pt x="4572" y="20955"/>
                </a:lnTo>
                <a:lnTo>
                  <a:pt x="4572" y="22606"/>
                </a:lnTo>
                <a:lnTo>
                  <a:pt x="6096" y="22606"/>
                </a:lnTo>
                <a:lnTo>
                  <a:pt x="9144" y="22606"/>
                </a:lnTo>
                <a:lnTo>
                  <a:pt x="12192" y="25781"/>
                </a:lnTo>
                <a:lnTo>
                  <a:pt x="13716" y="22606"/>
                </a:lnTo>
                <a:lnTo>
                  <a:pt x="16764" y="22606"/>
                </a:lnTo>
                <a:lnTo>
                  <a:pt x="18288" y="22606"/>
                </a:lnTo>
                <a:lnTo>
                  <a:pt x="18288" y="20955"/>
                </a:lnTo>
                <a:lnTo>
                  <a:pt x="21336" y="20955"/>
                </a:lnTo>
                <a:lnTo>
                  <a:pt x="21336" y="19304"/>
                </a:lnTo>
                <a:lnTo>
                  <a:pt x="21336" y="17780"/>
                </a:lnTo>
                <a:lnTo>
                  <a:pt x="24384" y="17780"/>
                </a:lnTo>
                <a:lnTo>
                  <a:pt x="24384" y="16129"/>
                </a:lnTo>
                <a:lnTo>
                  <a:pt x="24384" y="14477"/>
                </a:lnTo>
                <a:lnTo>
                  <a:pt x="24384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589776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554723" y="2170176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949440" y="1920239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2" y="136651"/>
                </a:moveTo>
                <a:lnTo>
                  <a:pt x="388492" y="136651"/>
                </a:lnTo>
                <a:lnTo>
                  <a:pt x="388492" y="425831"/>
                </a:lnTo>
                <a:lnTo>
                  <a:pt x="38226" y="425831"/>
                </a:lnTo>
                <a:lnTo>
                  <a:pt x="38226" y="444881"/>
                </a:lnTo>
                <a:lnTo>
                  <a:pt x="407542" y="444881"/>
                </a:lnTo>
                <a:lnTo>
                  <a:pt x="407542" y="136651"/>
                </a:lnTo>
                <a:close/>
              </a:path>
              <a:path w="426720" h="445135">
                <a:moveTo>
                  <a:pt x="213359" y="0"/>
                </a:moveTo>
                <a:lnTo>
                  <a:pt x="0" y="136651"/>
                </a:lnTo>
                <a:lnTo>
                  <a:pt x="426592" y="136651"/>
                </a:lnTo>
                <a:lnTo>
                  <a:pt x="213359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949440" y="1920239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26" y="136651"/>
                </a:moveTo>
                <a:lnTo>
                  <a:pt x="0" y="136651"/>
                </a:lnTo>
                <a:lnTo>
                  <a:pt x="213359" y="0"/>
                </a:lnTo>
                <a:lnTo>
                  <a:pt x="426592" y="136651"/>
                </a:lnTo>
                <a:lnTo>
                  <a:pt x="407542" y="136651"/>
                </a:lnTo>
                <a:lnTo>
                  <a:pt x="388492" y="136651"/>
                </a:lnTo>
                <a:lnTo>
                  <a:pt x="388492" y="425831"/>
                </a:lnTo>
                <a:lnTo>
                  <a:pt x="38226" y="425831"/>
                </a:lnTo>
                <a:lnTo>
                  <a:pt x="38226" y="136651"/>
                </a:lnTo>
                <a:lnTo>
                  <a:pt x="388492" y="136651"/>
                </a:lnTo>
                <a:lnTo>
                  <a:pt x="407542" y="136651"/>
                </a:lnTo>
                <a:lnTo>
                  <a:pt x="407542" y="444881"/>
                </a:lnTo>
                <a:lnTo>
                  <a:pt x="38226" y="444881"/>
                </a:lnTo>
                <a:lnTo>
                  <a:pt x="38226" y="425831"/>
                </a:lnTo>
                <a:lnTo>
                  <a:pt x="38226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995159" y="2063495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995159" y="2063495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7051547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051547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228331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228331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135368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2953" y="22606"/>
                </a:move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2953" y="22606"/>
                </a:lnTo>
                <a:close/>
              </a:path>
              <a:path w="26034" h="26035">
                <a:moveTo>
                  <a:pt x="19303" y="20955"/>
                </a:moveTo>
                <a:lnTo>
                  <a:pt x="4825" y="20955"/>
                </a:lnTo>
                <a:lnTo>
                  <a:pt x="4825" y="22606"/>
                </a:lnTo>
                <a:lnTo>
                  <a:pt x="17779" y="22606"/>
                </a:lnTo>
                <a:lnTo>
                  <a:pt x="19303" y="20955"/>
                </a:lnTo>
                <a:close/>
              </a:path>
              <a:path w="26034" h="26035">
                <a:moveTo>
                  <a:pt x="19303" y="3175"/>
                </a:move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22605" y="20955"/>
                </a:lnTo>
                <a:lnTo>
                  <a:pt x="22605" y="16129"/>
                </a:lnTo>
                <a:lnTo>
                  <a:pt x="25780" y="16129"/>
                </a:lnTo>
                <a:lnTo>
                  <a:pt x="25780" y="8127"/>
                </a:lnTo>
                <a:lnTo>
                  <a:pt x="22605" y="8127"/>
                </a:lnTo>
                <a:lnTo>
                  <a:pt x="22605" y="4825"/>
                </a:lnTo>
                <a:lnTo>
                  <a:pt x="19303" y="3175"/>
                </a:lnTo>
                <a:close/>
              </a:path>
              <a:path w="26034" h="26035">
                <a:moveTo>
                  <a:pt x="17779" y="1650"/>
                </a:moveTo>
                <a:lnTo>
                  <a:pt x="4825" y="1650"/>
                </a:lnTo>
                <a:lnTo>
                  <a:pt x="4825" y="3175"/>
                </a:lnTo>
                <a:lnTo>
                  <a:pt x="17779" y="3175"/>
                </a:lnTo>
                <a:lnTo>
                  <a:pt x="17779" y="1650"/>
                </a:lnTo>
                <a:close/>
              </a:path>
              <a:path w="26034" h="26035">
                <a:moveTo>
                  <a:pt x="14477" y="0"/>
                </a:moveTo>
                <a:lnTo>
                  <a:pt x="6476" y="0"/>
                </a:lnTo>
                <a:lnTo>
                  <a:pt x="6476" y="1650"/>
                </a:lnTo>
                <a:lnTo>
                  <a:pt x="14477" y="1650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135368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4"/>
                </a:moveTo>
                <a:lnTo>
                  <a:pt x="25780" y="9651"/>
                </a:lnTo>
                <a:lnTo>
                  <a:pt x="25780" y="8127"/>
                </a:lnTo>
                <a:lnTo>
                  <a:pt x="22605" y="8127"/>
                </a:lnTo>
                <a:lnTo>
                  <a:pt x="22605" y="6476"/>
                </a:lnTo>
                <a:lnTo>
                  <a:pt x="22605" y="4825"/>
                </a:lnTo>
                <a:lnTo>
                  <a:pt x="19303" y="3175"/>
                </a:lnTo>
                <a:lnTo>
                  <a:pt x="17779" y="3175"/>
                </a:lnTo>
                <a:lnTo>
                  <a:pt x="17779" y="1650"/>
                </a:lnTo>
                <a:lnTo>
                  <a:pt x="14477" y="165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8127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0" y="16129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2953" y="22606"/>
                </a:lnTo>
                <a:lnTo>
                  <a:pt x="14477" y="22606"/>
                </a:lnTo>
                <a:lnTo>
                  <a:pt x="17779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2605" y="16129"/>
                </a:lnTo>
                <a:lnTo>
                  <a:pt x="25780" y="16129"/>
                </a:lnTo>
                <a:lnTo>
                  <a:pt x="25780" y="14477"/>
                </a:lnTo>
                <a:lnTo>
                  <a:pt x="25780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257288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222235" y="2170176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616952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6651"/>
                </a:moveTo>
                <a:lnTo>
                  <a:pt x="387096" y="136651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444881"/>
                </a:lnTo>
                <a:lnTo>
                  <a:pt x="406146" y="444881"/>
                </a:lnTo>
                <a:lnTo>
                  <a:pt x="406146" y="136651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6651"/>
                </a:lnTo>
                <a:lnTo>
                  <a:pt x="425196" y="136651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616952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6651"/>
                </a:moveTo>
                <a:lnTo>
                  <a:pt x="0" y="136651"/>
                </a:lnTo>
                <a:lnTo>
                  <a:pt x="212598" y="0"/>
                </a:lnTo>
                <a:lnTo>
                  <a:pt x="425196" y="136651"/>
                </a:lnTo>
                <a:lnTo>
                  <a:pt x="406146" y="136651"/>
                </a:lnTo>
                <a:lnTo>
                  <a:pt x="387096" y="136651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136651"/>
                </a:lnTo>
                <a:lnTo>
                  <a:pt x="387096" y="136651"/>
                </a:lnTo>
                <a:lnTo>
                  <a:pt x="406146" y="136651"/>
                </a:lnTo>
                <a:lnTo>
                  <a:pt x="406146" y="444881"/>
                </a:lnTo>
                <a:lnTo>
                  <a:pt x="39624" y="444881"/>
                </a:lnTo>
                <a:lnTo>
                  <a:pt x="39624" y="425831"/>
                </a:lnTo>
                <a:lnTo>
                  <a:pt x="39624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662671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662671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719059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719059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895843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895843" y="2127504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802880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4477" y="22606"/>
                </a:moveTo>
                <a:lnTo>
                  <a:pt x="9651" y="22606"/>
                </a:lnTo>
                <a:lnTo>
                  <a:pt x="12953" y="25781"/>
                </a:lnTo>
                <a:lnTo>
                  <a:pt x="14477" y="22606"/>
                </a:lnTo>
                <a:close/>
              </a:path>
              <a:path w="26034" h="26035">
                <a:moveTo>
                  <a:pt x="19303" y="20955"/>
                </a:move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19303" y="20955"/>
                </a:lnTo>
                <a:close/>
              </a:path>
              <a:path w="26034" h="26035">
                <a:moveTo>
                  <a:pt x="14477" y="0"/>
                </a:moveTo>
                <a:lnTo>
                  <a:pt x="9651" y="0"/>
                </a:lnTo>
                <a:lnTo>
                  <a:pt x="6476" y="1650"/>
                </a:lnTo>
                <a:lnTo>
                  <a:pt x="4825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0" y="8127"/>
                </a:lnTo>
                <a:lnTo>
                  <a:pt x="0" y="16129"/>
                </a:lnTo>
                <a:lnTo>
                  <a:pt x="1650" y="17780"/>
                </a:lnTo>
                <a:lnTo>
                  <a:pt x="1650" y="20955"/>
                </a:lnTo>
                <a:lnTo>
                  <a:pt x="22605" y="20955"/>
                </a:lnTo>
                <a:lnTo>
                  <a:pt x="22605" y="17780"/>
                </a:lnTo>
                <a:lnTo>
                  <a:pt x="25780" y="17780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3175"/>
                </a:lnTo>
                <a:lnTo>
                  <a:pt x="19303" y="3175"/>
                </a:lnTo>
                <a:lnTo>
                  <a:pt x="17779" y="1650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802880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4"/>
                </a:moveTo>
                <a:lnTo>
                  <a:pt x="25780" y="9651"/>
                </a:lnTo>
                <a:lnTo>
                  <a:pt x="25780" y="8127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7779" y="165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1650"/>
                </a:lnTo>
                <a:lnTo>
                  <a:pt x="4825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0" y="8127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0" y="16129"/>
                </a:lnTo>
                <a:lnTo>
                  <a:pt x="165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12953" y="25781"/>
                </a:lnTo>
                <a:lnTo>
                  <a:pt x="14477" y="22606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7780"/>
                </a:lnTo>
                <a:lnTo>
                  <a:pt x="25780" y="16129"/>
                </a:lnTo>
                <a:lnTo>
                  <a:pt x="25780" y="14477"/>
                </a:lnTo>
                <a:lnTo>
                  <a:pt x="25780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924800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889747" y="2170176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284464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7669" y="136651"/>
                </a:moveTo>
                <a:lnTo>
                  <a:pt x="386968" y="136651"/>
                </a:lnTo>
                <a:lnTo>
                  <a:pt x="386968" y="425831"/>
                </a:lnTo>
                <a:lnTo>
                  <a:pt x="38226" y="425831"/>
                </a:lnTo>
                <a:lnTo>
                  <a:pt x="38226" y="444881"/>
                </a:lnTo>
                <a:lnTo>
                  <a:pt x="407669" y="444881"/>
                </a:lnTo>
                <a:lnTo>
                  <a:pt x="407669" y="136651"/>
                </a:lnTo>
                <a:close/>
              </a:path>
              <a:path w="425450" h="445135">
                <a:moveTo>
                  <a:pt x="213359" y="0"/>
                </a:moveTo>
                <a:lnTo>
                  <a:pt x="0" y="136651"/>
                </a:lnTo>
                <a:lnTo>
                  <a:pt x="425068" y="136651"/>
                </a:lnTo>
                <a:lnTo>
                  <a:pt x="213359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284464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226" y="136651"/>
                </a:moveTo>
                <a:lnTo>
                  <a:pt x="0" y="136651"/>
                </a:lnTo>
                <a:lnTo>
                  <a:pt x="213359" y="0"/>
                </a:lnTo>
                <a:lnTo>
                  <a:pt x="425068" y="136651"/>
                </a:lnTo>
                <a:lnTo>
                  <a:pt x="407669" y="136651"/>
                </a:lnTo>
                <a:lnTo>
                  <a:pt x="386968" y="136651"/>
                </a:lnTo>
                <a:lnTo>
                  <a:pt x="386968" y="425831"/>
                </a:lnTo>
                <a:lnTo>
                  <a:pt x="38226" y="425831"/>
                </a:lnTo>
                <a:lnTo>
                  <a:pt x="38226" y="136651"/>
                </a:lnTo>
                <a:lnTo>
                  <a:pt x="386968" y="136651"/>
                </a:lnTo>
                <a:lnTo>
                  <a:pt x="407669" y="136651"/>
                </a:lnTo>
                <a:lnTo>
                  <a:pt x="407669" y="444881"/>
                </a:lnTo>
                <a:lnTo>
                  <a:pt x="38226" y="444881"/>
                </a:lnTo>
                <a:lnTo>
                  <a:pt x="38226" y="425831"/>
                </a:lnTo>
                <a:lnTo>
                  <a:pt x="38226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330183" y="2063495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330183" y="2063495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59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386571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386571" y="2132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39"/>
                </a:moveTo>
                <a:lnTo>
                  <a:pt x="111251" y="205739"/>
                </a:lnTo>
                <a:lnTo>
                  <a:pt x="111251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564880" y="2127504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564880" y="2127504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470392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4477" y="22606"/>
                </a:move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2606"/>
                </a:lnTo>
                <a:close/>
              </a:path>
              <a:path w="26034" h="26035">
                <a:moveTo>
                  <a:pt x="19303" y="20955"/>
                </a:move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19303" y="20955"/>
                </a:lnTo>
                <a:close/>
              </a:path>
              <a:path w="26034" h="26035">
                <a:moveTo>
                  <a:pt x="17779" y="1650"/>
                </a:move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22605" y="20955"/>
                </a:lnTo>
                <a:lnTo>
                  <a:pt x="22605" y="17780"/>
                </a:lnTo>
                <a:lnTo>
                  <a:pt x="25780" y="17780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19303" y="3175"/>
                </a:lnTo>
                <a:lnTo>
                  <a:pt x="17779" y="1650"/>
                </a:lnTo>
                <a:close/>
              </a:path>
              <a:path w="26034" h="26035">
                <a:moveTo>
                  <a:pt x="14477" y="0"/>
                </a:moveTo>
                <a:lnTo>
                  <a:pt x="9651" y="0"/>
                </a:lnTo>
                <a:lnTo>
                  <a:pt x="6476" y="1650"/>
                </a:lnTo>
                <a:lnTo>
                  <a:pt x="14477" y="1650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470392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4"/>
                </a:moveTo>
                <a:lnTo>
                  <a:pt x="25780" y="9651"/>
                </a:lnTo>
                <a:lnTo>
                  <a:pt x="25780" y="8127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19303" y="3175"/>
                </a:lnTo>
                <a:lnTo>
                  <a:pt x="17779" y="1650"/>
                </a:lnTo>
                <a:lnTo>
                  <a:pt x="14477" y="165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165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8127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0" y="16129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2606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7780"/>
                </a:lnTo>
                <a:lnTo>
                  <a:pt x="25780" y="16129"/>
                </a:lnTo>
                <a:lnTo>
                  <a:pt x="25780" y="14477"/>
                </a:lnTo>
                <a:lnTo>
                  <a:pt x="25780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8592311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558783" y="2170176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20040" y="25892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3" y="135127"/>
                </a:moveTo>
                <a:lnTo>
                  <a:pt x="386854" y="135127"/>
                </a:lnTo>
                <a:lnTo>
                  <a:pt x="386854" y="425831"/>
                </a:lnTo>
                <a:lnTo>
                  <a:pt x="38201" y="425831"/>
                </a:lnTo>
                <a:lnTo>
                  <a:pt x="38201" y="444881"/>
                </a:lnTo>
                <a:lnTo>
                  <a:pt x="407543" y="444881"/>
                </a:lnTo>
                <a:lnTo>
                  <a:pt x="407543" y="135127"/>
                </a:lnTo>
                <a:close/>
              </a:path>
              <a:path w="426720" h="445135">
                <a:moveTo>
                  <a:pt x="213321" y="0"/>
                </a:moveTo>
                <a:lnTo>
                  <a:pt x="0" y="135127"/>
                </a:lnTo>
                <a:lnTo>
                  <a:pt x="426656" y="135127"/>
                </a:lnTo>
                <a:lnTo>
                  <a:pt x="213321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20040" y="25892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01" y="135127"/>
                </a:moveTo>
                <a:lnTo>
                  <a:pt x="0" y="135127"/>
                </a:lnTo>
                <a:lnTo>
                  <a:pt x="213321" y="0"/>
                </a:lnTo>
                <a:lnTo>
                  <a:pt x="426656" y="135127"/>
                </a:lnTo>
                <a:lnTo>
                  <a:pt x="407543" y="135127"/>
                </a:lnTo>
                <a:lnTo>
                  <a:pt x="386854" y="135127"/>
                </a:lnTo>
                <a:lnTo>
                  <a:pt x="386854" y="425831"/>
                </a:lnTo>
                <a:lnTo>
                  <a:pt x="38201" y="425831"/>
                </a:lnTo>
                <a:lnTo>
                  <a:pt x="38201" y="135127"/>
                </a:lnTo>
                <a:lnTo>
                  <a:pt x="386854" y="135127"/>
                </a:lnTo>
                <a:lnTo>
                  <a:pt x="407543" y="135127"/>
                </a:lnTo>
                <a:lnTo>
                  <a:pt x="407543" y="444881"/>
                </a:lnTo>
                <a:lnTo>
                  <a:pt x="38201" y="444881"/>
                </a:lnTo>
                <a:lnTo>
                  <a:pt x="38201" y="425831"/>
                </a:lnTo>
                <a:lnTo>
                  <a:pt x="38201" y="135127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65759" y="2731007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4"/>
                </a:moveTo>
                <a:lnTo>
                  <a:pt x="339852" y="275844"/>
                </a:lnTo>
                <a:lnTo>
                  <a:pt x="339852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65759" y="2731007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4"/>
                </a:moveTo>
                <a:lnTo>
                  <a:pt x="339852" y="275844"/>
                </a:lnTo>
                <a:lnTo>
                  <a:pt x="339852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422148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22148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00455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8" y="92963"/>
                </a:lnTo>
                <a:lnTo>
                  <a:pt x="71628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00455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8" y="92963"/>
                </a:lnTo>
                <a:lnTo>
                  <a:pt x="71628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04444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6141" y="22606"/>
                </a:moveTo>
                <a:lnTo>
                  <a:pt x="6451" y="22606"/>
                </a:lnTo>
                <a:lnTo>
                  <a:pt x="8064" y="25781"/>
                </a:lnTo>
                <a:lnTo>
                  <a:pt x="16141" y="25781"/>
                </a:lnTo>
                <a:lnTo>
                  <a:pt x="16141" y="22606"/>
                </a:lnTo>
                <a:close/>
              </a:path>
              <a:path w="26034" h="26035">
                <a:moveTo>
                  <a:pt x="20980" y="19303"/>
                </a:moveTo>
                <a:lnTo>
                  <a:pt x="3225" y="19303"/>
                </a:lnTo>
                <a:lnTo>
                  <a:pt x="3225" y="22606"/>
                </a:lnTo>
                <a:lnTo>
                  <a:pt x="20980" y="22606"/>
                </a:lnTo>
                <a:lnTo>
                  <a:pt x="20980" y="19303"/>
                </a:lnTo>
                <a:close/>
              </a:path>
              <a:path w="26034" h="26035">
                <a:moveTo>
                  <a:pt x="22593" y="4825"/>
                </a:moveTo>
                <a:lnTo>
                  <a:pt x="1612" y="4825"/>
                </a:lnTo>
                <a:lnTo>
                  <a:pt x="1612" y="9651"/>
                </a:lnTo>
                <a:lnTo>
                  <a:pt x="0" y="11302"/>
                </a:lnTo>
                <a:lnTo>
                  <a:pt x="0" y="12953"/>
                </a:lnTo>
                <a:lnTo>
                  <a:pt x="1612" y="14477"/>
                </a:lnTo>
                <a:lnTo>
                  <a:pt x="1612" y="19303"/>
                </a:lnTo>
                <a:lnTo>
                  <a:pt x="22593" y="19303"/>
                </a:lnTo>
                <a:lnTo>
                  <a:pt x="22593" y="14477"/>
                </a:lnTo>
                <a:lnTo>
                  <a:pt x="25819" y="14477"/>
                </a:lnTo>
                <a:lnTo>
                  <a:pt x="25819" y="9651"/>
                </a:lnTo>
                <a:lnTo>
                  <a:pt x="22593" y="6476"/>
                </a:lnTo>
                <a:lnTo>
                  <a:pt x="22593" y="4825"/>
                </a:lnTo>
                <a:close/>
              </a:path>
              <a:path w="26034" h="26035">
                <a:moveTo>
                  <a:pt x="20980" y="1650"/>
                </a:moveTo>
                <a:lnTo>
                  <a:pt x="3225" y="1650"/>
                </a:lnTo>
                <a:lnTo>
                  <a:pt x="3225" y="4825"/>
                </a:lnTo>
                <a:lnTo>
                  <a:pt x="20980" y="4825"/>
                </a:lnTo>
                <a:lnTo>
                  <a:pt x="20980" y="1650"/>
                </a:lnTo>
                <a:close/>
              </a:path>
              <a:path w="26034" h="26035">
                <a:moveTo>
                  <a:pt x="16141" y="0"/>
                </a:moveTo>
                <a:lnTo>
                  <a:pt x="6451" y="0"/>
                </a:lnTo>
                <a:lnTo>
                  <a:pt x="6451" y="1650"/>
                </a:lnTo>
                <a:lnTo>
                  <a:pt x="17754" y="1650"/>
                </a:lnTo>
                <a:lnTo>
                  <a:pt x="16141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04444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53"/>
                </a:moveTo>
                <a:lnTo>
                  <a:pt x="25819" y="11302"/>
                </a:lnTo>
                <a:lnTo>
                  <a:pt x="25819" y="9651"/>
                </a:lnTo>
                <a:lnTo>
                  <a:pt x="22593" y="6476"/>
                </a:lnTo>
                <a:lnTo>
                  <a:pt x="22593" y="4825"/>
                </a:lnTo>
                <a:lnTo>
                  <a:pt x="20980" y="4825"/>
                </a:lnTo>
                <a:lnTo>
                  <a:pt x="20980" y="3175"/>
                </a:lnTo>
                <a:lnTo>
                  <a:pt x="20980" y="1650"/>
                </a:lnTo>
                <a:lnTo>
                  <a:pt x="17754" y="1650"/>
                </a:lnTo>
                <a:lnTo>
                  <a:pt x="16141" y="0"/>
                </a:lnTo>
                <a:lnTo>
                  <a:pt x="12903" y="0"/>
                </a:lnTo>
                <a:lnTo>
                  <a:pt x="11290" y="0"/>
                </a:lnTo>
                <a:lnTo>
                  <a:pt x="8064" y="0"/>
                </a:lnTo>
                <a:lnTo>
                  <a:pt x="6451" y="0"/>
                </a:lnTo>
                <a:lnTo>
                  <a:pt x="6451" y="1650"/>
                </a:lnTo>
                <a:lnTo>
                  <a:pt x="3225" y="1650"/>
                </a:lnTo>
                <a:lnTo>
                  <a:pt x="3225" y="3175"/>
                </a:lnTo>
                <a:lnTo>
                  <a:pt x="3225" y="4825"/>
                </a:lnTo>
                <a:lnTo>
                  <a:pt x="1612" y="4825"/>
                </a:lnTo>
                <a:lnTo>
                  <a:pt x="1612" y="6476"/>
                </a:lnTo>
                <a:lnTo>
                  <a:pt x="1612" y="9651"/>
                </a:lnTo>
                <a:lnTo>
                  <a:pt x="0" y="11302"/>
                </a:lnTo>
                <a:lnTo>
                  <a:pt x="0" y="12953"/>
                </a:lnTo>
                <a:lnTo>
                  <a:pt x="1612" y="14477"/>
                </a:lnTo>
                <a:lnTo>
                  <a:pt x="1612" y="17779"/>
                </a:lnTo>
                <a:lnTo>
                  <a:pt x="1612" y="19303"/>
                </a:lnTo>
                <a:lnTo>
                  <a:pt x="3225" y="19303"/>
                </a:lnTo>
                <a:lnTo>
                  <a:pt x="3225" y="20954"/>
                </a:lnTo>
                <a:lnTo>
                  <a:pt x="3225" y="22606"/>
                </a:lnTo>
                <a:lnTo>
                  <a:pt x="6451" y="22606"/>
                </a:lnTo>
                <a:lnTo>
                  <a:pt x="8064" y="25781"/>
                </a:lnTo>
                <a:lnTo>
                  <a:pt x="11290" y="25781"/>
                </a:lnTo>
                <a:lnTo>
                  <a:pt x="12903" y="25781"/>
                </a:lnTo>
                <a:lnTo>
                  <a:pt x="16141" y="25781"/>
                </a:lnTo>
                <a:lnTo>
                  <a:pt x="16141" y="22606"/>
                </a:lnTo>
                <a:lnTo>
                  <a:pt x="17754" y="22606"/>
                </a:lnTo>
                <a:lnTo>
                  <a:pt x="20980" y="22606"/>
                </a:lnTo>
                <a:lnTo>
                  <a:pt x="20980" y="20954"/>
                </a:lnTo>
                <a:lnTo>
                  <a:pt x="20980" y="19303"/>
                </a:lnTo>
                <a:lnTo>
                  <a:pt x="22593" y="19303"/>
                </a:lnTo>
                <a:lnTo>
                  <a:pt x="22593" y="17779"/>
                </a:lnTo>
                <a:lnTo>
                  <a:pt x="22593" y="14477"/>
                </a:lnTo>
                <a:lnTo>
                  <a:pt x="25819" y="14477"/>
                </a:lnTo>
                <a:lnTo>
                  <a:pt x="25819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627887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1" y="103631"/>
                </a:lnTo>
                <a:lnTo>
                  <a:pt x="12191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94359" y="2836164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987552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5" y="135127"/>
                </a:moveTo>
                <a:lnTo>
                  <a:pt x="387095" y="135127"/>
                </a:lnTo>
                <a:lnTo>
                  <a:pt x="387095" y="425831"/>
                </a:lnTo>
                <a:lnTo>
                  <a:pt x="38074" y="425831"/>
                </a:lnTo>
                <a:lnTo>
                  <a:pt x="38074" y="444881"/>
                </a:lnTo>
                <a:lnTo>
                  <a:pt x="406145" y="444881"/>
                </a:lnTo>
                <a:lnTo>
                  <a:pt x="406145" y="135127"/>
                </a:lnTo>
                <a:close/>
              </a:path>
              <a:path w="425450" h="445135">
                <a:moveTo>
                  <a:pt x="212572" y="0"/>
                </a:moveTo>
                <a:lnTo>
                  <a:pt x="0" y="135127"/>
                </a:lnTo>
                <a:lnTo>
                  <a:pt x="425195" y="135127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987552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074" y="135127"/>
                </a:moveTo>
                <a:lnTo>
                  <a:pt x="0" y="135127"/>
                </a:lnTo>
                <a:lnTo>
                  <a:pt x="212572" y="0"/>
                </a:lnTo>
                <a:lnTo>
                  <a:pt x="425195" y="135127"/>
                </a:lnTo>
                <a:lnTo>
                  <a:pt x="406145" y="135127"/>
                </a:lnTo>
                <a:lnTo>
                  <a:pt x="387095" y="135127"/>
                </a:lnTo>
                <a:lnTo>
                  <a:pt x="387095" y="425831"/>
                </a:lnTo>
                <a:lnTo>
                  <a:pt x="38074" y="425831"/>
                </a:lnTo>
                <a:lnTo>
                  <a:pt x="38074" y="135127"/>
                </a:lnTo>
                <a:lnTo>
                  <a:pt x="387095" y="135127"/>
                </a:lnTo>
                <a:lnTo>
                  <a:pt x="406145" y="135127"/>
                </a:lnTo>
                <a:lnTo>
                  <a:pt x="406145" y="444881"/>
                </a:lnTo>
                <a:lnTo>
                  <a:pt x="38074" y="444881"/>
                </a:lnTo>
                <a:lnTo>
                  <a:pt x="38074" y="425831"/>
                </a:lnTo>
                <a:lnTo>
                  <a:pt x="38074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1033272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033272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1089660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2" y="207263"/>
                </a:lnTo>
                <a:lnTo>
                  <a:pt x="111252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089660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2" y="207263"/>
                </a:lnTo>
                <a:lnTo>
                  <a:pt x="111252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266444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1266444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4">
                <a:moveTo>
                  <a:pt x="0" y="92963"/>
                </a:moveTo>
                <a:lnTo>
                  <a:pt x="71628" y="92963"/>
                </a:lnTo>
                <a:lnTo>
                  <a:pt x="71628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173480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54" y="22606"/>
                </a:moveTo>
                <a:lnTo>
                  <a:pt x="6451" y="22606"/>
                </a:lnTo>
                <a:lnTo>
                  <a:pt x="9677" y="25781"/>
                </a:lnTo>
                <a:lnTo>
                  <a:pt x="17754" y="25781"/>
                </a:lnTo>
                <a:lnTo>
                  <a:pt x="17754" y="22606"/>
                </a:lnTo>
                <a:close/>
              </a:path>
              <a:path w="26034" h="26035">
                <a:moveTo>
                  <a:pt x="17754" y="0"/>
                </a:moveTo>
                <a:lnTo>
                  <a:pt x="6451" y="0"/>
                </a:lnTo>
                <a:lnTo>
                  <a:pt x="6451" y="1650"/>
                </a:lnTo>
                <a:lnTo>
                  <a:pt x="4838" y="1650"/>
                </a:lnTo>
                <a:lnTo>
                  <a:pt x="4838" y="3175"/>
                </a:lnTo>
                <a:lnTo>
                  <a:pt x="1612" y="3175"/>
                </a:lnTo>
                <a:lnTo>
                  <a:pt x="1612" y="9651"/>
                </a:lnTo>
                <a:lnTo>
                  <a:pt x="0" y="11302"/>
                </a:lnTo>
                <a:lnTo>
                  <a:pt x="0" y="12953"/>
                </a:lnTo>
                <a:lnTo>
                  <a:pt x="1612" y="14477"/>
                </a:lnTo>
                <a:lnTo>
                  <a:pt x="1612" y="20954"/>
                </a:lnTo>
                <a:lnTo>
                  <a:pt x="4838" y="20954"/>
                </a:lnTo>
                <a:lnTo>
                  <a:pt x="4838" y="22606"/>
                </a:lnTo>
                <a:lnTo>
                  <a:pt x="19367" y="22606"/>
                </a:lnTo>
                <a:lnTo>
                  <a:pt x="22593" y="20954"/>
                </a:lnTo>
                <a:lnTo>
                  <a:pt x="22593" y="19303"/>
                </a:lnTo>
                <a:lnTo>
                  <a:pt x="25819" y="19303"/>
                </a:lnTo>
                <a:lnTo>
                  <a:pt x="25819" y="4825"/>
                </a:lnTo>
                <a:lnTo>
                  <a:pt x="22593" y="4825"/>
                </a:lnTo>
                <a:lnTo>
                  <a:pt x="22593" y="3175"/>
                </a:lnTo>
                <a:lnTo>
                  <a:pt x="19367" y="1650"/>
                </a:lnTo>
                <a:lnTo>
                  <a:pt x="1775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173480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53"/>
                </a:moveTo>
                <a:lnTo>
                  <a:pt x="25819" y="11302"/>
                </a:lnTo>
                <a:lnTo>
                  <a:pt x="25819" y="9651"/>
                </a:lnTo>
                <a:lnTo>
                  <a:pt x="25819" y="6476"/>
                </a:lnTo>
                <a:lnTo>
                  <a:pt x="25819" y="4825"/>
                </a:lnTo>
                <a:lnTo>
                  <a:pt x="22593" y="4825"/>
                </a:lnTo>
                <a:lnTo>
                  <a:pt x="22593" y="3175"/>
                </a:lnTo>
                <a:lnTo>
                  <a:pt x="19367" y="1650"/>
                </a:lnTo>
                <a:lnTo>
                  <a:pt x="17754" y="0"/>
                </a:lnTo>
                <a:lnTo>
                  <a:pt x="14528" y="0"/>
                </a:lnTo>
                <a:lnTo>
                  <a:pt x="12903" y="0"/>
                </a:lnTo>
                <a:lnTo>
                  <a:pt x="9677" y="0"/>
                </a:lnTo>
                <a:lnTo>
                  <a:pt x="6451" y="0"/>
                </a:lnTo>
                <a:lnTo>
                  <a:pt x="6451" y="1650"/>
                </a:lnTo>
                <a:lnTo>
                  <a:pt x="4838" y="1650"/>
                </a:lnTo>
                <a:lnTo>
                  <a:pt x="4838" y="3175"/>
                </a:lnTo>
                <a:lnTo>
                  <a:pt x="1612" y="3175"/>
                </a:lnTo>
                <a:lnTo>
                  <a:pt x="1612" y="4825"/>
                </a:lnTo>
                <a:lnTo>
                  <a:pt x="1612" y="6476"/>
                </a:lnTo>
                <a:lnTo>
                  <a:pt x="1612" y="9651"/>
                </a:lnTo>
                <a:lnTo>
                  <a:pt x="0" y="11302"/>
                </a:lnTo>
                <a:lnTo>
                  <a:pt x="0" y="12953"/>
                </a:lnTo>
                <a:lnTo>
                  <a:pt x="1612" y="14477"/>
                </a:lnTo>
                <a:lnTo>
                  <a:pt x="1612" y="17779"/>
                </a:lnTo>
                <a:lnTo>
                  <a:pt x="1612" y="19303"/>
                </a:lnTo>
                <a:lnTo>
                  <a:pt x="1612" y="20954"/>
                </a:lnTo>
                <a:lnTo>
                  <a:pt x="4838" y="20954"/>
                </a:lnTo>
                <a:lnTo>
                  <a:pt x="4838" y="22606"/>
                </a:lnTo>
                <a:lnTo>
                  <a:pt x="6451" y="22606"/>
                </a:lnTo>
                <a:lnTo>
                  <a:pt x="9677" y="25781"/>
                </a:lnTo>
                <a:lnTo>
                  <a:pt x="12903" y="25781"/>
                </a:lnTo>
                <a:lnTo>
                  <a:pt x="14528" y="25781"/>
                </a:lnTo>
                <a:lnTo>
                  <a:pt x="17754" y="25781"/>
                </a:lnTo>
                <a:lnTo>
                  <a:pt x="17754" y="22606"/>
                </a:lnTo>
                <a:lnTo>
                  <a:pt x="19367" y="22606"/>
                </a:lnTo>
                <a:lnTo>
                  <a:pt x="22593" y="20954"/>
                </a:lnTo>
                <a:lnTo>
                  <a:pt x="22593" y="19303"/>
                </a:lnTo>
                <a:lnTo>
                  <a:pt x="25819" y="19303"/>
                </a:lnTo>
                <a:lnTo>
                  <a:pt x="25819" y="17779"/>
                </a:lnTo>
                <a:lnTo>
                  <a:pt x="25819" y="14477"/>
                </a:lnTo>
                <a:lnTo>
                  <a:pt x="25819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1295400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1260347" y="2836164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655064" y="25892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19" h="445135">
                <a:moveTo>
                  <a:pt x="407543" y="135127"/>
                </a:moveTo>
                <a:lnTo>
                  <a:pt x="388493" y="135127"/>
                </a:lnTo>
                <a:lnTo>
                  <a:pt x="388493" y="425831"/>
                </a:lnTo>
                <a:lnTo>
                  <a:pt x="38227" y="425831"/>
                </a:lnTo>
                <a:lnTo>
                  <a:pt x="38227" y="444881"/>
                </a:lnTo>
                <a:lnTo>
                  <a:pt x="407543" y="444881"/>
                </a:lnTo>
                <a:lnTo>
                  <a:pt x="407543" y="135127"/>
                </a:lnTo>
                <a:close/>
              </a:path>
              <a:path w="426719" h="445135">
                <a:moveTo>
                  <a:pt x="213360" y="0"/>
                </a:moveTo>
                <a:lnTo>
                  <a:pt x="0" y="135127"/>
                </a:lnTo>
                <a:lnTo>
                  <a:pt x="426593" y="135127"/>
                </a:lnTo>
                <a:lnTo>
                  <a:pt x="213360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655064" y="25892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19" h="445135">
                <a:moveTo>
                  <a:pt x="38227" y="135127"/>
                </a:moveTo>
                <a:lnTo>
                  <a:pt x="0" y="135127"/>
                </a:lnTo>
                <a:lnTo>
                  <a:pt x="213360" y="0"/>
                </a:lnTo>
                <a:lnTo>
                  <a:pt x="426593" y="135127"/>
                </a:lnTo>
                <a:lnTo>
                  <a:pt x="407543" y="135127"/>
                </a:lnTo>
                <a:lnTo>
                  <a:pt x="388493" y="135127"/>
                </a:lnTo>
                <a:lnTo>
                  <a:pt x="388493" y="425831"/>
                </a:lnTo>
                <a:lnTo>
                  <a:pt x="38227" y="425831"/>
                </a:lnTo>
                <a:lnTo>
                  <a:pt x="38227" y="135127"/>
                </a:lnTo>
                <a:lnTo>
                  <a:pt x="388493" y="135127"/>
                </a:lnTo>
                <a:lnTo>
                  <a:pt x="407543" y="135127"/>
                </a:lnTo>
                <a:lnTo>
                  <a:pt x="407543" y="444881"/>
                </a:lnTo>
                <a:lnTo>
                  <a:pt x="38227" y="444881"/>
                </a:lnTo>
                <a:lnTo>
                  <a:pt x="38227" y="425831"/>
                </a:lnTo>
                <a:lnTo>
                  <a:pt x="38227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702307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702307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1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757172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757172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935479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935479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840992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80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6" y="20954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40992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3"/>
                </a:moveTo>
                <a:lnTo>
                  <a:pt x="25781" y="11302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80" y="1650"/>
                </a:lnTo>
                <a:lnTo>
                  <a:pt x="17780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80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6" y="20954"/>
                </a:lnTo>
                <a:lnTo>
                  <a:pt x="22606" y="19303"/>
                </a:lnTo>
                <a:lnTo>
                  <a:pt x="22606" y="17779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962911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1" y="103631"/>
                </a:lnTo>
                <a:lnTo>
                  <a:pt x="12191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929383" y="2836164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991611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991611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037332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037332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1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092195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092195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270503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270503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176016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4825"/>
                </a:move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6" y="20954"/>
                </a:lnTo>
                <a:lnTo>
                  <a:pt x="22606" y="19303"/>
                </a:lnTo>
                <a:lnTo>
                  <a:pt x="25781" y="17779"/>
                </a:lnTo>
                <a:lnTo>
                  <a:pt x="25781" y="4825"/>
                </a:lnTo>
                <a:close/>
              </a:path>
              <a:path w="26035" h="26035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176016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3"/>
                </a:moveTo>
                <a:lnTo>
                  <a:pt x="25781" y="11302"/>
                </a:lnTo>
                <a:lnTo>
                  <a:pt x="25781" y="9651"/>
                </a:lnTo>
                <a:lnTo>
                  <a:pt x="25781" y="6476"/>
                </a:lnTo>
                <a:lnTo>
                  <a:pt x="25781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6" y="20954"/>
                </a:lnTo>
                <a:lnTo>
                  <a:pt x="22606" y="19303"/>
                </a:lnTo>
                <a:lnTo>
                  <a:pt x="25781" y="17779"/>
                </a:lnTo>
                <a:lnTo>
                  <a:pt x="25781" y="14477"/>
                </a:lnTo>
                <a:lnTo>
                  <a:pt x="25781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299459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264408" y="2836164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659123" y="2589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4622" y="135127"/>
                </a:moveTo>
                <a:lnTo>
                  <a:pt x="385572" y="135127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4622" y="444881"/>
                </a:lnTo>
                <a:lnTo>
                  <a:pt x="404622" y="135127"/>
                </a:lnTo>
                <a:close/>
              </a:path>
              <a:path w="424179" h="445135">
                <a:moveTo>
                  <a:pt x="211074" y="0"/>
                </a:moveTo>
                <a:lnTo>
                  <a:pt x="0" y="135127"/>
                </a:lnTo>
                <a:lnTo>
                  <a:pt x="423672" y="135127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659123" y="2589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7"/>
                </a:moveTo>
                <a:lnTo>
                  <a:pt x="0" y="135127"/>
                </a:lnTo>
                <a:lnTo>
                  <a:pt x="211074" y="0"/>
                </a:lnTo>
                <a:lnTo>
                  <a:pt x="423672" y="135127"/>
                </a:lnTo>
                <a:lnTo>
                  <a:pt x="404622" y="135127"/>
                </a:lnTo>
                <a:lnTo>
                  <a:pt x="385572" y="135127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135127"/>
                </a:lnTo>
                <a:lnTo>
                  <a:pt x="385572" y="135127"/>
                </a:lnTo>
                <a:lnTo>
                  <a:pt x="404622" y="135127"/>
                </a:lnTo>
                <a:lnTo>
                  <a:pt x="404622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703320" y="2731007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703320" y="2731007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761232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761232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936491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936491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843528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22606"/>
                </a:moveTo>
                <a:lnTo>
                  <a:pt x="6476" y="22606"/>
                </a:lnTo>
                <a:lnTo>
                  <a:pt x="8127" y="25781"/>
                </a:lnTo>
                <a:lnTo>
                  <a:pt x="16129" y="25781"/>
                </a:lnTo>
                <a:lnTo>
                  <a:pt x="17780" y="22606"/>
                </a:lnTo>
                <a:close/>
              </a:path>
              <a:path w="26035" h="26035">
                <a:moveTo>
                  <a:pt x="20955" y="1650"/>
                </a:moveTo>
                <a:lnTo>
                  <a:pt x="3175" y="1650"/>
                </a:lnTo>
                <a:lnTo>
                  <a:pt x="3175" y="4825"/>
                </a:lnTo>
                <a:lnTo>
                  <a:pt x="1650" y="4825"/>
                </a:lnTo>
                <a:lnTo>
                  <a:pt x="1650" y="9651"/>
                </a:lnTo>
                <a:lnTo>
                  <a:pt x="0" y="11302"/>
                </a:lnTo>
                <a:lnTo>
                  <a:pt x="0" y="12953"/>
                </a:lnTo>
                <a:lnTo>
                  <a:pt x="1650" y="14477"/>
                </a:lnTo>
                <a:lnTo>
                  <a:pt x="1650" y="19303"/>
                </a:lnTo>
                <a:lnTo>
                  <a:pt x="3175" y="19303"/>
                </a:lnTo>
                <a:lnTo>
                  <a:pt x="3175" y="22606"/>
                </a:lnTo>
                <a:lnTo>
                  <a:pt x="20955" y="22606"/>
                </a:lnTo>
                <a:lnTo>
                  <a:pt x="20955" y="20954"/>
                </a:lnTo>
                <a:lnTo>
                  <a:pt x="22606" y="20954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3175"/>
                </a:lnTo>
                <a:lnTo>
                  <a:pt x="20955" y="3175"/>
                </a:lnTo>
                <a:lnTo>
                  <a:pt x="20955" y="1650"/>
                </a:lnTo>
                <a:close/>
              </a:path>
              <a:path w="26035" h="26035">
                <a:moveTo>
                  <a:pt x="17780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843528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3"/>
                </a:moveTo>
                <a:lnTo>
                  <a:pt x="25781" y="11302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20955" y="3175"/>
                </a:lnTo>
                <a:lnTo>
                  <a:pt x="20955" y="1650"/>
                </a:lnTo>
                <a:lnTo>
                  <a:pt x="17780" y="1650"/>
                </a:lnTo>
                <a:lnTo>
                  <a:pt x="17780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1650"/>
                </a:lnTo>
                <a:lnTo>
                  <a:pt x="3175" y="3175"/>
                </a:lnTo>
                <a:lnTo>
                  <a:pt x="3175" y="482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0" y="11302"/>
                </a:lnTo>
                <a:lnTo>
                  <a:pt x="0" y="12953"/>
                </a:lnTo>
                <a:lnTo>
                  <a:pt x="1650" y="14477"/>
                </a:lnTo>
                <a:lnTo>
                  <a:pt x="1650" y="17779"/>
                </a:lnTo>
                <a:lnTo>
                  <a:pt x="1650" y="19303"/>
                </a:lnTo>
                <a:lnTo>
                  <a:pt x="3175" y="19303"/>
                </a:lnTo>
                <a:lnTo>
                  <a:pt x="3175" y="20954"/>
                </a:lnTo>
                <a:lnTo>
                  <a:pt x="3175" y="22606"/>
                </a:lnTo>
                <a:lnTo>
                  <a:pt x="6476" y="22606"/>
                </a:lnTo>
                <a:lnTo>
                  <a:pt x="8127" y="25781"/>
                </a:lnTo>
                <a:lnTo>
                  <a:pt x="11302" y="25781"/>
                </a:lnTo>
                <a:lnTo>
                  <a:pt x="12954" y="25781"/>
                </a:lnTo>
                <a:lnTo>
                  <a:pt x="16129" y="25781"/>
                </a:lnTo>
                <a:lnTo>
                  <a:pt x="17780" y="22606"/>
                </a:lnTo>
                <a:lnTo>
                  <a:pt x="20955" y="22606"/>
                </a:lnTo>
                <a:lnTo>
                  <a:pt x="20955" y="20954"/>
                </a:lnTo>
                <a:lnTo>
                  <a:pt x="22606" y="20954"/>
                </a:lnTo>
                <a:lnTo>
                  <a:pt x="22606" y="19303"/>
                </a:lnTo>
                <a:lnTo>
                  <a:pt x="22606" y="17779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965447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3930396" y="2836164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326635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4326635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4372355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4372355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4427220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4427220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4605528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605528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4511040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80" y="25781"/>
                </a:lnTo>
                <a:lnTo>
                  <a:pt x="17780" y="22606"/>
                </a:lnTo>
                <a:close/>
              </a:path>
              <a:path w="26035" h="26035">
                <a:moveTo>
                  <a:pt x="19304" y="1650"/>
                </a:move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14477"/>
                </a:lnTo>
                <a:lnTo>
                  <a:pt x="1650" y="17779"/>
                </a:lnTo>
                <a:lnTo>
                  <a:pt x="1650" y="20954"/>
                </a:lnTo>
                <a:lnTo>
                  <a:pt x="4825" y="22606"/>
                </a:lnTo>
                <a:lnTo>
                  <a:pt x="19304" y="22606"/>
                </a:lnTo>
                <a:lnTo>
                  <a:pt x="22606" y="20954"/>
                </a:lnTo>
                <a:lnTo>
                  <a:pt x="22606" y="19303"/>
                </a:lnTo>
                <a:lnTo>
                  <a:pt x="25781" y="17779"/>
                </a:lnTo>
                <a:lnTo>
                  <a:pt x="25781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4" y="1650"/>
                </a:lnTo>
                <a:close/>
              </a:path>
              <a:path w="26035" h="26035">
                <a:moveTo>
                  <a:pt x="17780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4511040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3"/>
                </a:moveTo>
                <a:lnTo>
                  <a:pt x="25781" y="11302"/>
                </a:lnTo>
                <a:lnTo>
                  <a:pt x="25781" y="9651"/>
                </a:lnTo>
                <a:lnTo>
                  <a:pt x="25781" y="6476"/>
                </a:lnTo>
                <a:lnTo>
                  <a:pt x="25781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4" y="1650"/>
                </a:lnTo>
                <a:lnTo>
                  <a:pt x="17780" y="1650"/>
                </a:lnTo>
                <a:lnTo>
                  <a:pt x="17780" y="0"/>
                </a:lnTo>
                <a:lnTo>
                  <a:pt x="14477" y="0"/>
                </a:lnTo>
                <a:lnTo>
                  <a:pt x="12954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1650" y="17779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4" y="25781"/>
                </a:lnTo>
                <a:lnTo>
                  <a:pt x="14477" y="25781"/>
                </a:lnTo>
                <a:lnTo>
                  <a:pt x="17780" y="25781"/>
                </a:lnTo>
                <a:lnTo>
                  <a:pt x="17780" y="22606"/>
                </a:lnTo>
                <a:lnTo>
                  <a:pt x="19304" y="22606"/>
                </a:lnTo>
                <a:lnTo>
                  <a:pt x="22606" y="20954"/>
                </a:lnTo>
                <a:lnTo>
                  <a:pt x="22606" y="19303"/>
                </a:lnTo>
                <a:lnTo>
                  <a:pt x="25781" y="17779"/>
                </a:lnTo>
                <a:lnTo>
                  <a:pt x="25781" y="14477"/>
                </a:lnTo>
                <a:lnTo>
                  <a:pt x="25781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4634484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599432" y="2836164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4994147" y="2589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6146" y="135127"/>
                </a:moveTo>
                <a:lnTo>
                  <a:pt x="385572" y="135127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4179" h="445135">
                <a:moveTo>
                  <a:pt x="212598" y="0"/>
                </a:moveTo>
                <a:lnTo>
                  <a:pt x="0" y="135127"/>
                </a:lnTo>
                <a:lnTo>
                  <a:pt x="423672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994147" y="2589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3672" y="135127"/>
                </a:lnTo>
                <a:lnTo>
                  <a:pt x="406146" y="135127"/>
                </a:lnTo>
                <a:lnTo>
                  <a:pt x="385572" y="135127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135127"/>
                </a:lnTo>
                <a:lnTo>
                  <a:pt x="385572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038344" y="2731007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5038344" y="2731007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094732" y="2798064"/>
            <a:ext cx="113030" cy="207645"/>
          </a:xfrm>
          <a:custGeom>
            <a:avLst/>
            <a:gdLst/>
            <a:ahLst/>
            <a:cxnLst/>
            <a:rect l="l" t="t" r="r" b="b"/>
            <a:pathLst>
              <a:path w="113029" h="207644">
                <a:moveTo>
                  <a:pt x="0" y="207263"/>
                </a:moveTo>
                <a:lnTo>
                  <a:pt x="112775" y="207263"/>
                </a:lnTo>
                <a:lnTo>
                  <a:pt x="11277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094732" y="2798064"/>
            <a:ext cx="113030" cy="207645"/>
          </a:xfrm>
          <a:custGeom>
            <a:avLst/>
            <a:gdLst/>
            <a:ahLst/>
            <a:cxnLst/>
            <a:rect l="l" t="t" r="r" b="b"/>
            <a:pathLst>
              <a:path w="113029" h="207644">
                <a:moveTo>
                  <a:pt x="0" y="207263"/>
                </a:moveTo>
                <a:lnTo>
                  <a:pt x="112775" y="207263"/>
                </a:lnTo>
                <a:lnTo>
                  <a:pt x="11277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271515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271515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180076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6" y="20954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180076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3"/>
                </a:moveTo>
                <a:lnTo>
                  <a:pt x="25781" y="11302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6" y="20954"/>
                </a:lnTo>
                <a:lnTo>
                  <a:pt x="22606" y="19303"/>
                </a:lnTo>
                <a:lnTo>
                  <a:pt x="22606" y="17779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300471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265420" y="2836164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6996683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6996683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042404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7042404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7097268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7097268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7275576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7275576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7182611" y="2894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16764" y="22606"/>
                </a:moveTo>
                <a:lnTo>
                  <a:pt x="6096" y="22606"/>
                </a:lnTo>
                <a:lnTo>
                  <a:pt x="9144" y="25781"/>
                </a:lnTo>
                <a:lnTo>
                  <a:pt x="16764" y="25781"/>
                </a:lnTo>
                <a:lnTo>
                  <a:pt x="16764" y="22606"/>
                </a:lnTo>
                <a:close/>
              </a:path>
              <a:path w="24765" h="26035">
                <a:moveTo>
                  <a:pt x="16764" y="0"/>
                </a:moveTo>
                <a:lnTo>
                  <a:pt x="6096" y="0"/>
                </a:lnTo>
                <a:lnTo>
                  <a:pt x="6096" y="1650"/>
                </a:lnTo>
                <a:lnTo>
                  <a:pt x="4572" y="1650"/>
                </a:lnTo>
                <a:lnTo>
                  <a:pt x="4572" y="3175"/>
                </a:lnTo>
                <a:lnTo>
                  <a:pt x="1524" y="3175"/>
                </a:lnTo>
                <a:lnTo>
                  <a:pt x="1524" y="9651"/>
                </a:lnTo>
                <a:lnTo>
                  <a:pt x="0" y="11302"/>
                </a:lnTo>
                <a:lnTo>
                  <a:pt x="0" y="12953"/>
                </a:lnTo>
                <a:lnTo>
                  <a:pt x="1524" y="14477"/>
                </a:lnTo>
                <a:lnTo>
                  <a:pt x="1524" y="20954"/>
                </a:lnTo>
                <a:lnTo>
                  <a:pt x="4572" y="20954"/>
                </a:lnTo>
                <a:lnTo>
                  <a:pt x="4572" y="22606"/>
                </a:lnTo>
                <a:lnTo>
                  <a:pt x="18288" y="22606"/>
                </a:lnTo>
                <a:lnTo>
                  <a:pt x="21336" y="20954"/>
                </a:lnTo>
                <a:lnTo>
                  <a:pt x="21336" y="19303"/>
                </a:lnTo>
                <a:lnTo>
                  <a:pt x="24384" y="19303"/>
                </a:lnTo>
                <a:lnTo>
                  <a:pt x="24384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1650"/>
                </a:lnTo>
                <a:lnTo>
                  <a:pt x="1676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182611" y="2894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12953"/>
                </a:moveTo>
                <a:lnTo>
                  <a:pt x="24384" y="11302"/>
                </a:lnTo>
                <a:lnTo>
                  <a:pt x="24384" y="9651"/>
                </a:lnTo>
                <a:lnTo>
                  <a:pt x="24384" y="6476"/>
                </a:lnTo>
                <a:lnTo>
                  <a:pt x="24384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1650"/>
                </a:lnTo>
                <a:lnTo>
                  <a:pt x="16764" y="0"/>
                </a:lnTo>
                <a:lnTo>
                  <a:pt x="13716" y="0"/>
                </a:lnTo>
                <a:lnTo>
                  <a:pt x="12192" y="0"/>
                </a:lnTo>
                <a:lnTo>
                  <a:pt x="9144" y="0"/>
                </a:lnTo>
                <a:lnTo>
                  <a:pt x="6096" y="0"/>
                </a:lnTo>
                <a:lnTo>
                  <a:pt x="6096" y="1650"/>
                </a:lnTo>
                <a:lnTo>
                  <a:pt x="4572" y="1650"/>
                </a:lnTo>
                <a:lnTo>
                  <a:pt x="4572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1524" y="6476"/>
                </a:lnTo>
                <a:lnTo>
                  <a:pt x="1524" y="9651"/>
                </a:lnTo>
                <a:lnTo>
                  <a:pt x="0" y="11302"/>
                </a:lnTo>
                <a:lnTo>
                  <a:pt x="0" y="12953"/>
                </a:lnTo>
                <a:lnTo>
                  <a:pt x="1524" y="14477"/>
                </a:lnTo>
                <a:lnTo>
                  <a:pt x="1524" y="17779"/>
                </a:lnTo>
                <a:lnTo>
                  <a:pt x="1524" y="19303"/>
                </a:lnTo>
                <a:lnTo>
                  <a:pt x="1524" y="20954"/>
                </a:lnTo>
                <a:lnTo>
                  <a:pt x="4572" y="20954"/>
                </a:lnTo>
                <a:lnTo>
                  <a:pt x="4572" y="22606"/>
                </a:lnTo>
                <a:lnTo>
                  <a:pt x="6096" y="22606"/>
                </a:lnTo>
                <a:lnTo>
                  <a:pt x="9144" y="25781"/>
                </a:lnTo>
                <a:lnTo>
                  <a:pt x="12192" y="25781"/>
                </a:lnTo>
                <a:lnTo>
                  <a:pt x="13716" y="25781"/>
                </a:lnTo>
                <a:lnTo>
                  <a:pt x="16764" y="25781"/>
                </a:lnTo>
                <a:lnTo>
                  <a:pt x="16764" y="22606"/>
                </a:lnTo>
                <a:lnTo>
                  <a:pt x="18288" y="22606"/>
                </a:lnTo>
                <a:lnTo>
                  <a:pt x="21336" y="20954"/>
                </a:lnTo>
                <a:lnTo>
                  <a:pt x="21336" y="19303"/>
                </a:lnTo>
                <a:lnTo>
                  <a:pt x="24384" y="19303"/>
                </a:lnTo>
                <a:lnTo>
                  <a:pt x="24384" y="17779"/>
                </a:lnTo>
                <a:lnTo>
                  <a:pt x="24384" y="14477"/>
                </a:lnTo>
                <a:lnTo>
                  <a:pt x="24384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7304531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269480" y="2836164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664195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7664195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7709916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7709916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766304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7766304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944611" y="2793492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4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7944611" y="2793492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4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7850123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5" y="20954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9651"/>
                </a:lnTo>
                <a:lnTo>
                  <a:pt x="22605" y="6476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7850123" y="2894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3"/>
                </a:moveTo>
                <a:lnTo>
                  <a:pt x="25780" y="11302"/>
                </a:lnTo>
                <a:lnTo>
                  <a:pt x="25780" y="9651"/>
                </a:lnTo>
                <a:lnTo>
                  <a:pt x="22605" y="6476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5" y="20954"/>
                </a:lnTo>
                <a:lnTo>
                  <a:pt x="22605" y="19303"/>
                </a:lnTo>
                <a:lnTo>
                  <a:pt x="22605" y="17779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7970519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7936992" y="2836164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8331707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8331707" y="2589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9624" y="444881"/>
                </a:lnTo>
                <a:lnTo>
                  <a:pt x="39624" y="425831"/>
                </a:lnTo>
                <a:lnTo>
                  <a:pt x="39624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8377428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8377428" y="2731007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8432292" y="2798064"/>
            <a:ext cx="113030" cy="207645"/>
          </a:xfrm>
          <a:custGeom>
            <a:avLst/>
            <a:gdLst/>
            <a:ahLst/>
            <a:cxnLst/>
            <a:rect l="l" t="t" r="r" b="b"/>
            <a:pathLst>
              <a:path w="113029" h="207644">
                <a:moveTo>
                  <a:pt x="0" y="207263"/>
                </a:moveTo>
                <a:lnTo>
                  <a:pt x="112775" y="207263"/>
                </a:lnTo>
                <a:lnTo>
                  <a:pt x="11277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8432292" y="2798064"/>
            <a:ext cx="113030" cy="207645"/>
          </a:xfrm>
          <a:custGeom>
            <a:avLst/>
            <a:gdLst/>
            <a:ahLst/>
            <a:cxnLst/>
            <a:rect l="l" t="t" r="r" b="b"/>
            <a:pathLst>
              <a:path w="113029" h="207644">
                <a:moveTo>
                  <a:pt x="0" y="207263"/>
                </a:moveTo>
                <a:lnTo>
                  <a:pt x="112775" y="207263"/>
                </a:lnTo>
                <a:lnTo>
                  <a:pt x="112775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8610600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8610600" y="2793492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8517635" y="2894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15240" y="22606"/>
                </a:moveTo>
                <a:lnTo>
                  <a:pt x="6096" y="22606"/>
                </a:lnTo>
                <a:lnTo>
                  <a:pt x="7620" y="25781"/>
                </a:lnTo>
                <a:lnTo>
                  <a:pt x="15240" y="25781"/>
                </a:lnTo>
                <a:lnTo>
                  <a:pt x="15240" y="22606"/>
                </a:lnTo>
                <a:close/>
              </a:path>
              <a:path w="24765" h="26035">
                <a:moveTo>
                  <a:pt x="19812" y="1650"/>
                </a:moveTo>
                <a:lnTo>
                  <a:pt x="3048" y="1650"/>
                </a:lnTo>
                <a:lnTo>
                  <a:pt x="3048" y="3175"/>
                </a:lnTo>
                <a:lnTo>
                  <a:pt x="1524" y="3175"/>
                </a:lnTo>
                <a:lnTo>
                  <a:pt x="1524" y="9651"/>
                </a:lnTo>
                <a:lnTo>
                  <a:pt x="0" y="11302"/>
                </a:lnTo>
                <a:lnTo>
                  <a:pt x="0" y="12953"/>
                </a:lnTo>
                <a:lnTo>
                  <a:pt x="1524" y="14477"/>
                </a:lnTo>
                <a:lnTo>
                  <a:pt x="1524" y="20954"/>
                </a:lnTo>
                <a:lnTo>
                  <a:pt x="3048" y="20954"/>
                </a:lnTo>
                <a:lnTo>
                  <a:pt x="3048" y="22606"/>
                </a:lnTo>
                <a:lnTo>
                  <a:pt x="19812" y="22606"/>
                </a:lnTo>
                <a:lnTo>
                  <a:pt x="19812" y="19303"/>
                </a:lnTo>
                <a:lnTo>
                  <a:pt x="21336" y="19303"/>
                </a:lnTo>
                <a:lnTo>
                  <a:pt x="21336" y="14477"/>
                </a:lnTo>
                <a:lnTo>
                  <a:pt x="24384" y="14477"/>
                </a:lnTo>
                <a:lnTo>
                  <a:pt x="24384" y="9651"/>
                </a:lnTo>
                <a:lnTo>
                  <a:pt x="21336" y="6476"/>
                </a:lnTo>
                <a:lnTo>
                  <a:pt x="21336" y="4825"/>
                </a:lnTo>
                <a:lnTo>
                  <a:pt x="19812" y="4825"/>
                </a:lnTo>
                <a:lnTo>
                  <a:pt x="19812" y="1650"/>
                </a:lnTo>
                <a:close/>
              </a:path>
              <a:path w="24765" h="26035">
                <a:moveTo>
                  <a:pt x="15240" y="0"/>
                </a:moveTo>
                <a:lnTo>
                  <a:pt x="6096" y="0"/>
                </a:lnTo>
                <a:lnTo>
                  <a:pt x="6096" y="1650"/>
                </a:lnTo>
                <a:lnTo>
                  <a:pt x="16764" y="1650"/>
                </a:lnTo>
                <a:lnTo>
                  <a:pt x="1524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8517635" y="2894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12953"/>
                </a:moveTo>
                <a:lnTo>
                  <a:pt x="24384" y="11302"/>
                </a:lnTo>
                <a:lnTo>
                  <a:pt x="24384" y="9651"/>
                </a:lnTo>
                <a:lnTo>
                  <a:pt x="21336" y="6476"/>
                </a:lnTo>
                <a:lnTo>
                  <a:pt x="21336" y="4825"/>
                </a:lnTo>
                <a:lnTo>
                  <a:pt x="19812" y="4825"/>
                </a:lnTo>
                <a:lnTo>
                  <a:pt x="19812" y="3175"/>
                </a:lnTo>
                <a:lnTo>
                  <a:pt x="19812" y="1650"/>
                </a:lnTo>
                <a:lnTo>
                  <a:pt x="16764" y="1650"/>
                </a:lnTo>
                <a:lnTo>
                  <a:pt x="15240" y="0"/>
                </a:lnTo>
                <a:lnTo>
                  <a:pt x="12192" y="0"/>
                </a:lnTo>
                <a:lnTo>
                  <a:pt x="10668" y="0"/>
                </a:lnTo>
                <a:lnTo>
                  <a:pt x="7620" y="0"/>
                </a:lnTo>
                <a:lnTo>
                  <a:pt x="6096" y="0"/>
                </a:lnTo>
                <a:lnTo>
                  <a:pt x="6096" y="1650"/>
                </a:lnTo>
                <a:lnTo>
                  <a:pt x="3048" y="1650"/>
                </a:lnTo>
                <a:lnTo>
                  <a:pt x="3048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1524" y="6476"/>
                </a:lnTo>
                <a:lnTo>
                  <a:pt x="1524" y="9651"/>
                </a:lnTo>
                <a:lnTo>
                  <a:pt x="0" y="11302"/>
                </a:lnTo>
                <a:lnTo>
                  <a:pt x="0" y="12953"/>
                </a:lnTo>
                <a:lnTo>
                  <a:pt x="1524" y="14477"/>
                </a:lnTo>
                <a:lnTo>
                  <a:pt x="1524" y="17779"/>
                </a:lnTo>
                <a:lnTo>
                  <a:pt x="1524" y="19303"/>
                </a:lnTo>
                <a:lnTo>
                  <a:pt x="1524" y="20954"/>
                </a:lnTo>
                <a:lnTo>
                  <a:pt x="3048" y="20954"/>
                </a:lnTo>
                <a:lnTo>
                  <a:pt x="3048" y="22606"/>
                </a:lnTo>
                <a:lnTo>
                  <a:pt x="6096" y="22606"/>
                </a:lnTo>
                <a:lnTo>
                  <a:pt x="7620" y="25781"/>
                </a:lnTo>
                <a:lnTo>
                  <a:pt x="10668" y="25781"/>
                </a:lnTo>
                <a:lnTo>
                  <a:pt x="12192" y="25781"/>
                </a:lnTo>
                <a:lnTo>
                  <a:pt x="15240" y="25781"/>
                </a:lnTo>
                <a:lnTo>
                  <a:pt x="15240" y="22606"/>
                </a:lnTo>
                <a:lnTo>
                  <a:pt x="16764" y="22606"/>
                </a:lnTo>
                <a:lnTo>
                  <a:pt x="19812" y="22606"/>
                </a:lnTo>
                <a:lnTo>
                  <a:pt x="19812" y="20954"/>
                </a:lnTo>
                <a:lnTo>
                  <a:pt x="19812" y="19303"/>
                </a:lnTo>
                <a:lnTo>
                  <a:pt x="21336" y="19303"/>
                </a:lnTo>
                <a:lnTo>
                  <a:pt x="21336" y="17779"/>
                </a:lnTo>
                <a:lnTo>
                  <a:pt x="21336" y="14477"/>
                </a:lnTo>
                <a:lnTo>
                  <a:pt x="24384" y="14477"/>
                </a:lnTo>
                <a:lnTo>
                  <a:pt x="24384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8639556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8604504" y="2836164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987552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5" y="135127"/>
                </a:moveTo>
                <a:lnTo>
                  <a:pt x="387095" y="135127"/>
                </a:lnTo>
                <a:lnTo>
                  <a:pt x="387095" y="424306"/>
                </a:lnTo>
                <a:lnTo>
                  <a:pt x="38074" y="424306"/>
                </a:lnTo>
                <a:lnTo>
                  <a:pt x="38074" y="444881"/>
                </a:lnTo>
                <a:lnTo>
                  <a:pt x="406145" y="444881"/>
                </a:lnTo>
                <a:lnTo>
                  <a:pt x="406145" y="135127"/>
                </a:lnTo>
                <a:close/>
              </a:path>
              <a:path w="425450" h="445135">
                <a:moveTo>
                  <a:pt x="212572" y="0"/>
                </a:moveTo>
                <a:lnTo>
                  <a:pt x="0" y="135127"/>
                </a:lnTo>
                <a:lnTo>
                  <a:pt x="425195" y="135127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987552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074" y="135127"/>
                </a:moveTo>
                <a:lnTo>
                  <a:pt x="0" y="135127"/>
                </a:lnTo>
                <a:lnTo>
                  <a:pt x="212572" y="0"/>
                </a:lnTo>
                <a:lnTo>
                  <a:pt x="425195" y="135127"/>
                </a:lnTo>
                <a:lnTo>
                  <a:pt x="406145" y="135127"/>
                </a:lnTo>
                <a:lnTo>
                  <a:pt x="387095" y="135127"/>
                </a:lnTo>
                <a:lnTo>
                  <a:pt x="387095" y="424306"/>
                </a:lnTo>
                <a:lnTo>
                  <a:pt x="38074" y="424306"/>
                </a:lnTo>
                <a:lnTo>
                  <a:pt x="38074" y="135127"/>
                </a:lnTo>
                <a:lnTo>
                  <a:pt x="387095" y="135127"/>
                </a:lnTo>
                <a:lnTo>
                  <a:pt x="406145" y="135127"/>
                </a:lnTo>
                <a:lnTo>
                  <a:pt x="406145" y="444881"/>
                </a:lnTo>
                <a:lnTo>
                  <a:pt x="38074" y="444881"/>
                </a:lnTo>
                <a:lnTo>
                  <a:pt x="38074" y="424306"/>
                </a:lnTo>
                <a:lnTo>
                  <a:pt x="38074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1033272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1033272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089660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2" y="205740"/>
                </a:lnTo>
                <a:lnTo>
                  <a:pt x="111252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089660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2" y="205740"/>
                </a:lnTo>
                <a:lnTo>
                  <a:pt x="111252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266444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266444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39"/>
                </a:moveTo>
                <a:lnTo>
                  <a:pt x="71628" y="91439"/>
                </a:lnTo>
                <a:lnTo>
                  <a:pt x="71628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173480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54" y="22606"/>
                </a:moveTo>
                <a:lnTo>
                  <a:pt x="6451" y="22606"/>
                </a:lnTo>
                <a:lnTo>
                  <a:pt x="9677" y="25781"/>
                </a:lnTo>
                <a:lnTo>
                  <a:pt x="17754" y="25781"/>
                </a:lnTo>
                <a:lnTo>
                  <a:pt x="17754" y="22606"/>
                </a:lnTo>
                <a:close/>
              </a:path>
              <a:path w="26034" h="26035">
                <a:moveTo>
                  <a:pt x="17754" y="0"/>
                </a:moveTo>
                <a:lnTo>
                  <a:pt x="6451" y="0"/>
                </a:lnTo>
                <a:lnTo>
                  <a:pt x="6451" y="1650"/>
                </a:lnTo>
                <a:lnTo>
                  <a:pt x="4838" y="1650"/>
                </a:lnTo>
                <a:lnTo>
                  <a:pt x="4838" y="3175"/>
                </a:lnTo>
                <a:lnTo>
                  <a:pt x="1612" y="3175"/>
                </a:lnTo>
                <a:lnTo>
                  <a:pt x="1612" y="9651"/>
                </a:lnTo>
                <a:lnTo>
                  <a:pt x="0" y="11302"/>
                </a:lnTo>
                <a:lnTo>
                  <a:pt x="0" y="12953"/>
                </a:lnTo>
                <a:lnTo>
                  <a:pt x="1612" y="14477"/>
                </a:lnTo>
                <a:lnTo>
                  <a:pt x="1612" y="20955"/>
                </a:lnTo>
                <a:lnTo>
                  <a:pt x="4838" y="20955"/>
                </a:lnTo>
                <a:lnTo>
                  <a:pt x="4838" y="22606"/>
                </a:lnTo>
                <a:lnTo>
                  <a:pt x="19367" y="22606"/>
                </a:lnTo>
                <a:lnTo>
                  <a:pt x="22593" y="20955"/>
                </a:lnTo>
                <a:lnTo>
                  <a:pt x="22593" y="19303"/>
                </a:lnTo>
                <a:lnTo>
                  <a:pt x="25819" y="19303"/>
                </a:lnTo>
                <a:lnTo>
                  <a:pt x="25819" y="4825"/>
                </a:lnTo>
                <a:lnTo>
                  <a:pt x="22593" y="3175"/>
                </a:lnTo>
                <a:lnTo>
                  <a:pt x="19367" y="1650"/>
                </a:lnTo>
                <a:lnTo>
                  <a:pt x="1775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173480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1302"/>
                </a:moveTo>
                <a:lnTo>
                  <a:pt x="25819" y="9651"/>
                </a:lnTo>
                <a:lnTo>
                  <a:pt x="25819" y="6476"/>
                </a:lnTo>
                <a:lnTo>
                  <a:pt x="25819" y="4825"/>
                </a:lnTo>
                <a:lnTo>
                  <a:pt x="22593" y="3175"/>
                </a:lnTo>
                <a:lnTo>
                  <a:pt x="19367" y="1650"/>
                </a:lnTo>
                <a:lnTo>
                  <a:pt x="17754" y="0"/>
                </a:lnTo>
                <a:lnTo>
                  <a:pt x="14528" y="0"/>
                </a:lnTo>
                <a:lnTo>
                  <a:pt x="12903" y="0"/>
                </a:lnTo>
                <a:lnTo>
                  <a:pt x="9677" y="0"/>
                </a:lnTo>
                <a:lnTo>
                  <a:pt x="6451" y="0"/>
                </a:lnTo>
                <a:lnTo>
                  <a:pt x="6451" y="1650"/>
                </a:lnTo>
                <a:lnTo>
                  <a:pt x="4838" y="1650"/>
                </a:lnTo>
                <a:lnTo>
                  <a:pt x="4838" y="3175"/>
                </a:lnTo>
                <a:lnTo>
                  <a:pt x="1612" y="3175"/>
                </a:lnTo>
                <a:lnTo>
                  <a:pt x="1612" y="4825"/>
                </a:lnTo>
                <a:lnTo>
                  <a:pt x="1612" y="6476"/>
                </a:lnTo>
                <a:lnTo>
                  <a:pt x="1612" y="9651"/>
                </a:lnTo>
                <a:lnTo>
                  <a:pt x="0" y="11302"/>
                </a:lnTo>
                <a:lnTo>
                  <a:pt x="0" y="12953"/>
                </a:lnTo>
                <a:lnTo>
                  <a:pt x="1612" y="14477"/>
                </a:lnTo>
                <a:lnTo>
                  <a:pt x="1612" y="17780"/>
                </a:lnTo>
                <a:lnTo>
                  <a:pt x="1612" y="19303"/>
                </a:lnTo>
                <a:lnTo>
                  <a:pt x="1612" y="20955"/>
                </a:lnTo>
                <a:lnTo>
                  <a:pt x="4838" y="20955"/>
                </a:lnTo>
                <a:lnTo>
                  <a:pt x="4838" y="22606"/>
                </a:lnTo>
                <a:lnTo>
                  <a:pt x="6451" y="22606"/>
                </a:lnTo>
                <a:lnTo>
                  <a:pt x="9677" y="25781"/>
                </a:lnTo>
                <a:lnTo>
                  <a:pt x="12903" y="25781"/>
                </a:lnTo>
                <a:lnTo>
                  <a:pt x="14528" y="25781"/>
                </a:lnTo>
                <a:lnTo>
                  <a:pt x="17754" y="25781"/>
                </a:lnTo>
                <a:lnTo>
                  <a:pt x="17754" y="22606"/>
                </a:lnTo>
                <a:lnTo>
                  <a:pt x="19367" y="22606"/>
                </a:lnTo>
                <a:lnTo>
                  <a:pt x="22593" y="20955"/>
                </a:lnTo>
                <a:lnTo>
                  <a:pt x="22593" y="19303"/>
                </a:lnTo>
                <a:lnTo>
                  <a:pt x="25819" y="19303"/>
                </a:lnTo>
                <a:lnTo>
                  <a:pt x="25819" y="17780"/>
                </a:lnTo>
                <a:lnTo>
                  <a:pt x="25819" y="14477"/>
                </a:lnTo>
                <a:lnTo>
                  <a:pt x="25819" y="12953"/>
                </a:lnTo>
                <a:lnTo>
                  <a:pt x="25819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1295400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1260347" y="3505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72795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095" y="135127"/>
                </a:moveTo>
                <a:lnTo>
                  <a:pt x="387057" y="135127"/>
                </a:lnTo>
                <a:lnTo>
                  <a:pt x="387057" y="424306"/>
                </a:lnTo>
                <a:lnTo>
                  <a:pt x="38074" y="424306"/>
                </a:lnTo>
                <a:lnTo>
                  <a:pt x="38074" y="444881"/>
                </a:lnTo>
                <a:lnTo>
                  <a:pt x="406095" y="444881"/>
                </a:lnTo>
                <a:lnTo>
                  <a:pt x="406095" y="135127"/>
                </a:lnTo>
                <a:close/>
              </a:path>
              <a:path w="425450" h="445135">
                <a:moveTo>
                  <a:pt x="212572" y="0"/>
                </a:moveTo>
                <a:lnTo>
                  <a:pt x="0" y="135127"/>
                </a:lnTo>
                <a:lnTo>
                  <a:pt x="425132" y="135127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72795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074" y="135127"/>
                </a:moveTo>
                <a:lnTo>
                  <a:pt x="0" y="135127"/>
                </a:lnTo>
                <a:lnTo>
                  <a:pt x="212572" y="0"/>
                </a:lnTo>
                <a:lnTo>
                  <a:pt x="425132" y="135127"/>
                </a:lnTo>
                <a:lnTo>
                  <a:pt x="406095" y="135127"/>
                </a:lnTo>
                <a:lnTo>
                  <a:pt x="387057" y="135127"/>
                </a:lnTo>
                <a:lnTo>
                  <a:pt x="387057" y="424306"/>
                </a:lnTo>
                <a:lnTo>
                  <a:pt x="38074" y="424306"/>
                </a:lnTo>
                <a:lnTo>
                  <a:pt x="38074" y="135127"/>
                </a:lnTo>
                <a:lnTo>
                  <a:pt x="387057" y="135127"/>
                </a:lnTo>
                <a:lnTo>
                  <a:pt x="406095" y="135127"/>
                </a:lnTo>
                <a:lnTo>
                  <a:pt x="406095" y="444881"/>
                </a:lnTo>
                <a:lnTo>
                  <a:pt x="38074" y="444881"/>
                </a:lnTo>
                <a:lnTo>
                  <a:pt x="38074" y="424306"/>
                </a:lnTo>
                <a:lnTo>
                  <a:pt x="38074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18515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18515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74904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2" y="205740"/>
                </a:lnTo>
                <a:lnTo>
                  <a:pt x="111252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4904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2" y="205740"/>
                </a:lnTo>
                <a:lnTo>
                  <a:pt x="111252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53212" y="3461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53212" y="3461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458723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54" y="22606"/>
                </a:moveTo>
                <a:lnTo>
                  <a:pt x="6451" y="22606"/>
                </a:lnTo>
                <a:lnTo>
                  <a:pt x="6451" y="25781"/>
                </a:lnTo>
                <a:lnTo>
                  <a:pt x="14528" y="25781"/>
                </a:lnTo>
                <a:lnTo>
                  <a:pt x="17754" y="22606"/>
                </a:lnTo>
                <a:close/>
              </a:path>
              <a:path w="26034" h="26035">
                <a:moveTo>
                  <a:pt x="19367" y="1650"/>
                </a:moveTo>
                <a:lnTo>
                  <a:pt x="4838" y="1650"/>
                </a:lnTo>
                <a:lnTo>
                  <a:pt x="1612" y="3175"/>
                </a:lnTo>
                <a:lnTo>
                  <a:pt x="1612" y="4825"/>
                </a:lnTo>
                <a:lnTo>
                  <a:pt x="0" y="6476"/>
                </a:lnTo>
                <a:lnTo>
                  <a:pt x="0" y="14477"/>
                </a:lnTo>
                <a:lnTo>
                  <a:pt x="1612" y="17780"/>
                </a:lnTo>
                <a:lnTo>
                  <a:pt x="1612" y="20955"/>
                </a:lnTo>
                <a:lnTo>
                  <a:pt x="4838" y="22606"/>
                </a:lnTo>
                <a:lnTo>
                  <a:pt x="19367" y="22606"/>
                </a:lnTo>
                <a:lnTo>
                  <a:pt x="19367" y="20955"/>
                </a:lnTo>
                <a:lnTo>
                  <a:pt x="22593" y="20955"/>
                </a:lnTo>
                <a:lnTo>
                  <a:pt x="22593" y="19303"/>
                </a:lnTo>
                <a:lnTo>
                  <a:pt x="25819" y="17780"/>
                </a:lnTo>
                <a:lnTo>
                  <a:pt x="25819" y="4825"/>
                </a:lnTo>
                <a:lnTo>
                  <a:pt x="22593" y="4825"/>
                </a:lnTo>
                <a:lnTo>
                  <a:pt x="22593" y="3175"/>
                </a:lnTo>
                <a:lnTo>
                  <a:pt x="19367" y="3175"/>
                </a:lnTo>
                <a:lnTo>
                  <a:pt x="19367" y="1650"/>
                </a:lnTo>
                <a:close/>
              </a:path>
              <a:path w="26034" h="26035">
                <a:moveTo>
                  <a:pt x="17754" y="0"/>
                </a:moveTo>
                <a:lnTo>
                  <a:pt x="6451" y="0"/>
                </a:lnTo>
                <a:lnTo>
                  <a:pt x="6451" y="1650"/>
                </a:lnTo>
                <a:lnTo>
                  <a:pt x="17754" y="1650"/>
                </a:lnTo>
                <a:lnTo>
                  <a:pt x="1775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458723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1302"/>
                </a:moveTo>
                <a:lnTo>
                  <a:pt x="25819" y="9651"/>
                </a:lnTo>
                <a:lnTo>
                  <a:pt x="25819" y="6476"/>
                </a:lnTo>
                <a:lnTo>
                  <a:pt x="25819" y="4825"/>
                </a:lnTo>
                <a:lnTo>
                  <a:pt x="22593" y="4825"/>
                </a:lnTo>
                <a:lnTo>
                  <a:pt x="22593" y="3175"/>
                </a:lnTo>
                <a:lnTo>
                  <a:pt x="19367" y="3175"/>
                </a:lnTo>
                <a:lnTo>
                  <a:pt x="19367" y="1650"/>
                </a:lnTo>
                <a:lnTo>
                  <a:pt x="17754" y="1650"/>
                </a:lnTo>
                <a:lnTo>
                  <a:pt x="17754" y="0"/>
                </a:lnTo>
                <a:lnTo>
                  <a:pt x="14528" y="0"/>
                </a:lnTo>
                <a:lnTo>
                  <a:pt x="12903" y="0"/>
                </a:lnTo>
                <a:lnTo>
                  <a:pt x="9677" y="0"/>
                </a:lnTo>
                <a:lnTo>
                  <a:pt x="6451" y="0"/>
                </a:lnTo>
                <a:lnTo>
                  <a:pt x="6451" y="1650"/>
                </a:lnTo>
                <a:lnTo>
                  <a:pt x="4838" y="1650"/>
                </a:lnTo>
                <a:lnTo>
                  <a:pt x="1612" y="3175"/>
                </a:lnTo>
                <a:lnTo>
                  <a:pt x="1612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1612" y="17780"/>
                </a:lnTo>
                <a:lnTo>
                  <a:pt x="1612" y="19303"/>
                </a:lnTo>
                <a:lnTo>
                  <a:pt x="1612" y="20955"/>
                </a:lnTo>
                <a:lnTo>
                  <a:pt x="4838" y="22606"/>
                </a:lnTo>
                <a:lnTo>
                  <a:pt x="6451" y="22606"/>
                </a:lnTo>
                <a:lnTo>
                  <a:pt x="6451" y="25781"/>
                </a:lnTo>
                <a:lnTo>
                  <a:pt x="9677" y="25781"/>
                </a:lnTo>
                <a:lnTo>
                  <a:pt x="12903" y="25781"/>
                </a:lnTo>
                <a:lnTo>
                  <a:pt x="14528" y="25781"/>
                </a:lnTo>
                <a:lnTo>
                  <a:pt x="17754" y="22606"/>
                </a:lnTo>
                <a:lnTo>
                  <a:pt x="19367" y="22606"/>
                </a:lnTo>
                <a:lnTo>
                  <a:pt x="19367" y="20955"/>
                </a:lnTo>
                <a:lnTo>
                  <a:pt x="22593" y="20955"/>
                </a:lnTo>
                <a:lnTo>
                  <a:pt x="22593" y="19303"/>
                </a:lnTo>
                <a:lnTo>
                  <a:pt x="25819" y="17780"/>
                </a:lnTo>
                <a:lnTo>
                  <a:pt x="25819" y="14477"/>
                </a:lnTo>
                <a:lnTo>
                  <a:pt x="25819" y="12953"/>
                </a:lnTo>
                <a:lnTo>
                  <a:pt x="25819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80644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1" y="102107"/>
                </a:lnTo>
                <a:lnTo>
                  <a:pt x="12191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45591" y="3505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2322576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4306"/>
                </a:lnTo>
                <a:lnTo>
                  <a:pt x="39624" y="424306"/>
                </a:lnTo>
                <a:lnTo>
                  <a:pt x="39624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2322576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6"/>
                </a:lnTo>
                <a:lnTo>
                  <a:pt x="39624" y="424306"/>
                </a:lnTo>
                <a:lnTo>
                  <a:pt x="39624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9624" y="444881"/>
                </a:lnTo>
                <a:lnTo>
                  <a:pt x="39624" y="424306"/>
                </a:lnTo>
                <a:lnTo>
                  <a:pt x="39624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2368295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2368295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424683" y="34655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30" h="205739">
                <a:moveTo>
                  <a:pt x="0" y="205740"/>
                </a:moveTo>
                <a:lnTo>
                  <a:pt x="112775" y="205740"/>
                </a:lnTo>
                <a:lnTo>
                  <a:pt x="112775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2424683" y="34655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30" h="205739">
                <a:moveTo>
                  <a:pt x="0" y="205740"/>
                </a:moveTo>
                <a:lnTo>
                  <a:pt x="112775" y="205740"/>
                </a:lnTo>
                <a:lnTo>
                  <a:pt x="112775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2601467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2601467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2508504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6128" y="22606"/>
                </a:moveTo>
                <a:lnTo>
                  <a:pt x="6476" y="22606"/>
                </a:lnTo>
                <a:lnTo>
                  <a:pt x="8127" y="25781"/>
                </a:lnTo>
                <a:lnTo>
                  <a:pt x="16128" y="25781"/>
                </a:lnTo>
                <a:lnTo>
                  <a:pt x="16128" y="22606"/>
                </a:lnTo>
                <a:close/>
              </a:path>
              <a:path w="26035" h="26035">
                <a:moveTo>
                  <a:pt x="20954" y="1650"/>
                </a:moveTo>
                <a:lnTo>
                  <a:pt x="3175" y="1650"/>
                </a:lnTo>
                <a:lnTo>
                  <a:pt x="3175" y="3175"/>
                </a:lnTo>
                <a:lnTo>
                  <a:pt x="1650" y="3175"/>
                </a:lnTo>
                <a:lnTo>
                  <a:pt x="1650" y="9651"/>
                </a:lnTo>
                <a:lnTo>
                  <a:pt x="0" y="11302"/>
                </a:lnTo>
                <a:lnTo>
                  <a:pt x="0" y="12953"/>
                </a:lnTo>
                <a:lnTo>
                  <a:pt x="1650" y="14477"/>
                </a:lnTo>
                <a:lnTo>
                  <a:pt x="1650" y="20955"/>
                </a:lnTo>
                <a:lnTo>
                  <a:pt x="3175" y="20955"/>
                </a:lnTo>
                <a:lnTo>
                  <a:pt x="3175" y="22606"/>
                </a:lnTo>
                <a:lnTo>
                  <a:pt x="20954" y="22606"/>
                </a:lnTo>
                <a:lnTo>
                  <a:pt x="20954" y="19303"/>
                </a:lnTo>
                <a:lnTo>
                  <a:pt x="22606" y="19303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4825"/>
                </a:lnTo>
                <a:lnTo>
                  <a:pt x="20954" y="3175"/>
                </a:lnTo>
                <a:lnTo>
                  <a:pt x="20954" y="1650"/>
                </a:lnTo>
                <a:close/>
              </a:path>
              <a:path w="26035" h="26035">
                <a:moveTo>
                  <a:pt x="16128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79" y="1650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2508504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1302"/>
                </a:moveTo>
                <a:lnTo>
                  <a:pt x="25781" y="9651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4825"/>
                </a:lnTo>
                <a:lnTo>
                  <a:pt x="20954" y="3175"/>
                </a:lnTo>
                <a:lnTo>
                  <a:pt x="20954" y="1650"/>
                </a:lnTo>
                <a:lnTo>
                  <a:pt x="17779" y="165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1650"/>
                </a:lnTo>
                <a:lnTo>
                  <a:pt x="317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0" y="11302"/>
                </a:lnTo>
                <a:lnTo>
                  <a:pt x="0" y="12953"/>
                </a:lnTo>
                <a:lnTo>
                  <a:pt x="1650" y="14477"/>
                </a:lnTo>
                <a:lnTo>
                  <a:pt x="1650" y="17780"/>
                </a:lnTo>
                <a:lnTo>
                  <a:pt x="1650" y="19303"/>
                </a:lnTo>
                <a:lnTo>
                  <a:pt x="1650" y="20955"/>
                </a:lnTo>
                <a:lnTo>
                  <a:pt x="3175" y="20955"/>
                </a:lnTo>
                <a:lnTo>
                  <a:pt x="3175" y="22606"/>
                </a:lnTo>
                <a:lnTo>
                  <a:pt x="6476" y="22606"/>
                </a:lnTo>
                <a:lnTo>
                  <a:pt x="8127" y="25781"/>
                </a:lnTo>
                <a:lnTo>
                  <a:pt x="11302" y="25781"/>
                </a:lnTo>
                <a:lnTo>
                  <a:pt x="12953" y="25781"/>
                </a:lnTo>
                <a:lnTo>
                  <a:pt x="16128" y="25781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2606"/>
                </a:lnTo>
                <a:lnTo>
                  <a:pt x="20954" y="20955"/>
                </a:lnTo>
                <a:lnTo>
                  <a:pt x="20954" y="19303"/>
                </a:lnTo>
                <a:lnTo>
                  <a:pt x="22606" y="19303"/>
                </a:lnTo>
                <a:lnTo>
                  <a:pt x="22606" y="17780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12953"/>
                </a:lnTo>
                <a:lnTo>
                  <a:pt x="25781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630423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1" y="102107"/>
                </a:lnTo>
                <a:lnTo>
                  <a:pt x="12191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595372" y="3505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991611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4306"/>
                </a:lnTo>
                <a:lnTo>
                  <a:pt x="38100" y="424306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991611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6"/>
                </a:lnTo>
                <a:lnTo>
                  <a:pt x="38100" y="424306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4306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037332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037332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092195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092195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270503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270503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176016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3"/>
                </a:lnTo>
                <a:lnTo>
                  <a:pt x="25781" y="17780"/>
                </a:lnTo>
                <a:lnTo>
                  <a:pt x="25781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176016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1302"/>
                </a:moveTo>
                <a:lnTo>
                  <a:pt x="25781" y="9651"/>
                </a:lnTo>
                <a:lnTo>
                  <a:pt x="25781" y="6476"/>
                </a:lnTo>
                <a:lnTo>
                  <a:pt x="25781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3"/>
                </a:lnTo>
                <a:lnTo>
                  <a:pt x="25781" y="17780"/>
                </a:lnTo>
                <a:lnTo>
                  <a:pt x="25781" y="14477"/>
                </a:lnTo>
                <a:lnTo>
                  <a:pt x="25781" y="12953"/>
                </a:lnTo>
                <a:lnTo>
                  <a:pt x="25781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299459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264408" y="3505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659123" y="3255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4622" y="135127"/>
                </a:moveTo>
                <a:lnTo>
                  <a:pt x="385572" y="135127"/>
                </a:lnTo>
                <a:lnTo>
                  <a:pt x="385572" y="424306"/>
                </a:lnTo>
                <a:lnTo>
                  <a:pt x="38100" y="424306"/>
                </a:lnTo>
                <a:lnTo>
                  <a:pt x="38100" y="444881"/>
                </a:lnTo>
                <a:lnTo>
                  <a:pt x="404622" y="444881"/>
                </a:lnTo>
                <a:lnTo>
                  <a:pt x="404622" y="135127"/>
                </a:lnTo>
                <a:close/>
              </a:path>
              <a:path w="424179" h="445135">
                <a:moveTo>
                  <a:pt x="211074" y="0"/>
                </a:moveTo>
                <a:lnTo>
                  <a:pt x="0" y="135127"/>
                </a:lnTo>
                <a:lnTo>
                  <a:pt x="423672" y="135127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659123" y="3255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7"/>
                </a:moveTo>
                <a:lnTo>
                  <a:pt x="0" y="135127"/>
                </a:lnTo>
                <a:lnTo>
                  <a:pt x="211074" y="0"/>
                </a:lnTo>
                <a:lnTo>
                  <a:pt x="423672" y="135127"/>
                </a:lnTo>
                <a:lnTo>
                  <a:pt x="404622" y="135127"/>
                </a:lnTo>
                <a:lnTo>
                  <a:pt x="385572" y="135127"/>
                </a:lnTo>
                <a:lnTo>
                  <a:pt x="385572" y="424306"/>
                </a:lnTo>
                <a:lnTo>
                  <a:pt x="38100" y="424306"/>
                </a:lnTo>
                <a:lnTo>
                  <a:pt x="38100" y="135127"/>
                </a:lnTo>
                <a:lnTo>
                  <a:pt x="385572" y="135127"/>
                </a:lnTo>
                <a:lnTo>
                  <a:pt x="404622" y="135127"/>
                </a:lnTo>
                <a:lnTo>
                  <a:pt x="404622" y="444881"/>
                </a:lnTo>
                <a:lnTo>
                  <a:pt x="38100" y="444881"/>
                </a:lnTo>
                <a:lnTo>
                  <a:pt x="38100" y="424306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703320" y="3396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703320" y="3396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761232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761232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936491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936491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43528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22606"/>
                </a:moveTo>
                <a:lnTo>
                  <a:pt x="6476" y="22606"/>
                </a:lnTo>
                <a:lnTo>
                  <a:pt x="8127" y="25781"/>
                </a:lnTo>
                <a:lnTo>
                  <a:pt x="16129" y="25781"/>
                </a:lnTo>
                <a:lnTo>
                  <a:pt x="17780" y="22606"/>
                </a:lnTo>
                <a:close/>
              </a:path>
              <a:path w="26035" h="26035">
                <a:moveTo>
                  <a:pt x="20955" y="1650"/>
                </a:moveTo>
                <a:lnTo>
                  <a:pt x="3175" y="1650"/>
                </a:lnTo>
                <a:lnTo>
                  <a:pt x="3175" y="3175"/>
                </a:lnTo>
                <a:lnTo>
                  <a:pt x="1650" y="4825"/>
                </a:lnTo>
                <a:lnTo>
                  <a:pt x="1650" y="9651"/>
                </a:lnTo>
                <a:lnTo>
                  <a:pt x="0" y="11302"/>
                </a:lnTo>
                <a:lnTo>
                  <a:pt x="0" y="12953"/>
                </a:lnTo>
                <a:lnTo>
                  <a:pt x="1650" y="14477"/>
                </a:lnTo>
                <a:lnTo>
                  <a:pt x="1650" y="19303"/>
                </a:lnTo>
                <a:lnTo>
                  <a:pt x="3175" y="19303"/>
                </a:lnTo>
                <a:lnTo>
                  <a:pt x="3175" y="22606"/>
                </a:lnTo>
                <a:lnTo>
                  <a:pt x="20955" y="22606"/>
                </a:lnTo>
                <a:lnTo>
                  <a:pt x="20955" y="20955"/>
                </a:lnTo>
                <a:lnTo>
                  <a:pt x="22606" y="20955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3175"/>
                </a:lnTo>
                <a:lnTo>
                  <a:pt x="20955" y="3175"/>
                </a:lnTo>
                <a:lnTo>
                  <a:pt x="20955" y="1650"/>
                </a:lnTo>
                <a:close/>
              </a:path>
              <a:path w="26035" h="26035">
                <a:moveTo>
                  <a:pt x="17780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843528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1302"/>
                </a:moveTo>
                <a:lnTo>
                  <a:pt x="25781" y="9651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20955" y="3175"/>
                </a:lnTo>
                <a:lnTo>
                  <a:pt x="20955" y="1650"/>
                </a:lnTo>
                <a:lnTo>
                  <a:pt x="17780" y="1650"/>
                </a:lnTo>
                <a:lnTo>
                  <a:pt x="17780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1650"/>
                </a:lnTo>
                <a:lnTo>
                  <a:pt x="3175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0" y="11302"/>
                </a:lnTo>
                <a:lnTo>
                  <a:pt x="0" y="12953"/>
                </a:lnTo>
                <a:lnTo>
                  <a:pt x="1650" y="14477"/>
                </a:lnTo>
                <a:lnTo>
                  <a:pt x="1650" y="17780"/>
                </a:lnTo>
                <a:lnTo>
                  <a:pt x="1650" y="19303"/>
                </a:lnTo>
                <a:lnTo>
                  <a:pt x="3175" y="19303"/>
                </a:lnTo>
                <a:lnTo>
                  <a:pt x="3175" y="20955"/>
                </a:lnTo>
                <a:lnTo>
                  <a:pt x="3175" y="22606"/>
                </a:lnTo>
                <a:lnTo>
                  <a:pt x="6476" y="22606"/>
                </a:lnTo>
                <a:lnTo>
                  <a:pt x="8127" y="25781"/>
                </a:lnTo>
                <a:lnTo>
                  <a:pt x="11302" y="25781"/>
                </a:lnTo>
                <a:lnTo>
                  <a:pt x="12954" y="25781"/>
                </a:lnTo>
                <a:lnTo>
                  <a:pt x="16129" y="25781"/>
                </a:lnTo>
                <a:lnTo>
                  <a:pt x="17780" y="22606"/>
                </a:lnTo>
                <a:lnTo>
                  <a:pt x="20955" y="22606"/>
                </a:lnTo>
                <a:lnTo>
                  <a:pt x="20955" y="20955"/>
                </a:lnTo>
                <a:lnTo>
                  <a:pt x="22606" y="20955"/>
                </a:lnTo>
                <a:lnTo>
                  <a:pt x="22606" y="19303"/>
                </a:lnTo>
                <a:lnTo>
                  <a:pt x="22606" y="17780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12953"/>
                </a:lnTo>
                <a:lnTo>
                  <a:pt x="25781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965447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930396" y="35052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4326635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4306"/>
                </a:lnTo>
                <a:lnTo>
                  <a:pt x="38100" y="424306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4326635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6"/>
                </a:lnTo>
                <a:lnTo>
                  <a:pt x="38100" y="424306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4306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4372355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4372355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4427220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4427220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605528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605528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511040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80" y="25781"/>
                </a:lnTo>
                <a:lnTo>
                  <a:pt x="17780" y="22606"/>
                </a:lnTo>
                <a:close/>
              </a:path>
              <a:path w="26035" h="26035">
                <a:moveTo>
                  <a:pt x="19304" y="1650"/>
                </a:move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14477"/>
                </a:lnTo>
                <a:lnTo>
                  <a:pt x="1650" y="17780"/>
                </a:lnTo>
                <a:lnTo>
                  <a:pt x="1650" y="20955"/>
                </a:lnTo>
                <a:lnTo>
                  <a:pt x="4825" y="22606"/>
                </a:lnTo>
                <a:lnTo>
                  <a:pt x="19304" y="22606"/>
                </a:lnTo>
                <a:lnTo>
                  <a:pt x="22606" y="20955"/>
                </a:lnTo>
                <a:lnTo>
                  <a:pt x="22606" y="19303"/>
                </a:lnTo>
                <a:lnTo>
                  <a:pt x="25781" y="17780"/>
                </a:lnTo>
                <a:lnTo>
                  <a:pt x="25781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4" y="1650"/>
                </a:lnTo>
                <a:close/>
              </a:path>
              <a:path w="26035" h="26035">
                <a:moveTo>
                  <a:pt x="17780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511040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1302"/>
                </a:moveTo>
                <a:lnTo>
                  <a:pt x="25781" y="9651"/>
                </a:lnTo>
                <a:lnTo>
                  <a:pt x="25781" y="6476"/>
                </a:lnTo>
                <a:lnTo>
                  <a:pt x="25781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4" y="1650"/>
                </a:lnTo>
                <a:lnTo>
                  <a:pt x="17780" y="1650"/>
                </a:lnTo>
                <a:lnTo>
                  <a:pt x="17780" y="0"/>
                </a:lnTo>
                <a:lnTo>
                  <a:pt x="14477" y="0"/>
                </a:lnTo>
                <a:lnTo>
                  <a:pt x="12954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0"/>
                </a:lnTo>
                <a:lnTo>
                  <a:pt x="4825" y="1650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1650" y="17780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4" y="25781"/>
                </a:lnTo>
                <a:lnTo>
                  <a:pt x="14477" y="25781"/>
                </a:lnTo>
                <a:lnTo>
                  <a:pt x="17780" y="25781"/>
                </a:lnTo>
                <a:lnTo>
                  <a:pt x="17780" y="22606"/>
                </a:lnTo>
                <a:lnTo>
                  <a:pt x="19304" y="22606"/>
                </a:lnTo>
                <a:lnTo>
                  <a:pt x="22606" y="20955"/>
                </a:lnTo>
                <a:lnTo>
                  <a:pt x="22606" y="19303"/>
                </a:lnTo>
                <a:lnTo>
                  <a:pt x="25781" y="17780"/>
                </a:lnTo>
                <a:lnTo>
                  <a:pt x="25781" y="14477"/>
                </a:lnTo>
                <a:lnTo>
                  <a:pt x="25781" y="12953"/>
                </a:lnTo>
                <a:lnTo>
                  <a:pt x="25781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634484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599432" y="3505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994147" y="3255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6146" y="135127"/>
                </a:moveTo>
                <a:lnTo>
                  <a:pt x="385572" y="135127"/>
                </a:lnTo>
                <a:lnTo>
                  <a:pt x="385572" y="424306"/>
                </a:lnTo>
                <a:lnTo>
                  <a:pt x="38100" y="424306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4179" h="445135">
                <a:moveTo>
                  <a:pt x="212598" y="0"/>
                </a:moveTo>
                <a:lnTo>
                  <a:pt x="0" y="135127"/>
                </a:lnTo>
                <a:lnTo>
                  <a:pt x="423672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994147" y="3255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3672" y="135127"/>
                </a:lnTo>
                <a:lnTo>
                  <a:pt x="406146" y="135127"/>
                </a:lnTo>
                <a:lnTo>
                  <a:pt x="385572" y="135127"/>
                </a:lnTo>
                <a:lnTo>
                  <a:pt x="385572" y="424306"/>
                </a:lnTo>
                <a:lnTo>
                  <a:pt x="38100" y="424306"/>
                </a:lnTo>
                <a:lnTo>
                  <a:pt x="38100" y="135127"/>
                </a:lnTo>
                <a:lnTo>
                  <a:pt x="385572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4306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5038344" y="3396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5038344" y="3396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5094732" y="34655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29" h="205739">
                <a:moveTo>
                  <a:pt x="0" y="205740"/>
                </a:moveTo>
                <a:lnTo>
                  <a:pt x="112775" y="205740"/>
                </a:lnTo>
                <a:lnTo>
                  <a:pt x="112775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5094732" y="34655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29" h="205739">
                <a:moveTo>
                  <a:pt x="0" y="205740"/>
                </a:moveTo>
                <a:lnTo>
                  <a:pt x="112775" y="205740"/>
                </a:lnTo>
                <a:lnTo>
                  <a:pt x="112775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5271515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5271515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5180076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5180076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1302"/>
                </a:moveTo>
                <a:lnTo>
                  <a:pt x="25781" y="9651"/>
                </a:lnTo>
                <a:lnTo>
                  <a:pt x="25781" y="6476"/>
                </a:lnTo>
                <a:lnTo>
                  <a:pt x="22606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3"/>
                </a:lnTo>
                <a:lnTo>
                  <a:pt x="22606" y="17780"/>
                </a:lnTo>
                <a:lnTo>
                  <a:pt x="22606" y="14477"/>
                </a:lnTo>
                <a:lnTo>
                  <a:pt x="25781" y="14477"/>
                </a:lnTo>
                <a:lnTo>
                  <a:pt x="25781" y="12953"/>
                </a:lnTo>
                <a:lnTo>
                  <a:pt x="25781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300471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265420" y="35052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7664195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4306"/>
                </a:lnTo>
                <a:lnTo>
                  <a:pt x="38100" y="424306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7664195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6"/>
                </a:lnTo>
                <a:lnTo>
                  <a:pt x="38100" y="424306"/>
                </a:lnTo>
                <a:lnTo>
                  <a:pt x="38100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4306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7709916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7709916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7766304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7766304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7944611" y="3461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7944611" y="3461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7850123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7850123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1302"/>
                </a:moveTo>
                <a:lnTo>
                  <a:pt x="25780" y="9651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9303"/>
                </a:lnTo>
                <a:lnTo>
                  <a:pt x="22605" y="17780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12953"/>
                </a:lnTo>
                <a:lnTo>
                  <a:pt x="25780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7970519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7936992" y="3505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949440" y="32552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2" y="135127"/>
                </a:moveTo>
                <a:lnTo>
                  <a:pt x="388492" y="135127"/>
                </a:lnTo>
                <a:lnTo>
                  <a:pt x="388492" y="424306"/>
                </a:lnTo>
                <a:lnTo>
                  <a:pt x="38226" y="424306"/>
                </a:lnTo>
                <a:lnTo>
                  <a:pt x="38226" y="444881"/>
                </a:lnTo>
                <a:lnTo>
                  <a:pt x="407542" y="444881"/>
                </a:lnTo>
                <a:lnTo>
                  <a:pt x="407542" y="135127"/>
                </a:lnTo>
                <a:close/>
              </a:path>
              <a:path w="426720" h="445135">
                <a:moveTo>
                  <a:pt x="213359" y="0"/>
                </a:moveTo>
                <a:lnTo>
                  <a:pt x="0" y="135127"/>
                </a:lnTo>
                <a:lnTo>
                  <a:pt x="426592" y="135127"/>
                </a:lnTo>
                <a:lnTo>
                  <a:pt x="213359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6949440" y="32552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26" y="135127"/>
                </a:moveTo>
                <a:lnTo>
                  <a:pt x="0" y="135127"/>
                </a:lnTo>
                <a:lnTo>
                  <a:pt x="213359" y="0"/>
                </a:lnTo>
                <a:lnTo>
                  <a:pt x="426592" y="135127"/>
                </a:lnTo>
                <a:lnTo>
                  <a:pt x="407542" y="135127"/>
                </a:lnTo>
                <a:lnTo>
                  <a:pt x="388492" y="135127"/>
                </a:lnTo>
                <a:lnTo>
                  <a:pt x="388492" y="424306"/>
                </a:lnTo>
                <a:lnTo>
                  <a:pt x="38226" y="424306"/>
                </a:lnTo>
                <a:lnTo>
                  <a:pt x="38226" y="135127"/>
                </a:lnTo>
                <a:lnTo>
                  <a:pt x="388492" y="135127"/>
                </a:lnTo>
                <a:lnTo>
                  <a:pt x="407542" y="135127"/>
                </a:lnTo>
                <a:lnTo>
                  <a:pt x="407542" y="444881"/>
                </a:lnTo>
                <a:lnTo>
                  <a:pt x="38226" y="444881"/>
                </a:lnTo>
                <a:lnTo>
                  <a:pt x="38226" y="424306"/>
                </a:lnTo>
                <a:lnTo>
                  <a:pt x="38226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6995159" y="3396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995159" y="3396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7051547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7051547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7228331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7228331" y="3461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39"/>
                </a:moveTo>
                <a:lnTo>
                  <a:pt x="71627" y="91439"/>
                </a:lnTo>
                <a:lnTo>
                  <a:pt x="71627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135368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7135368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1302"/>
                </a:moveTo>
                <a:lnTo>
                  <a:pt x="25780" y="9651"/>
                </a:lnTo>
                <a:lnTo>
                  <a:pt x="25780" y="6476"/>
                </a:lnTo>
                <a:lnTo>
                  <a:pt x="22605" y="6476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9303"/>
                </a:lnTo>
                <a:lnTo>
                  <a:pt x="22605" y="17780"/>
                </a:lnTo>
                <a:lnTo>
                  <a:pt x="22605" y="14477"/>
                </a:lnTo>
                <a:lnTo>
                  <a:pt x="25780" y="14477"/>
                </a:lnTo>
                <a:lnTo>
                  <a:pt x="25780" y="12953"/>
                </a:lnTo>
                <a:lnTo>
                  <a:pt x="25780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7257288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7222235" y="35052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320040" y="39227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3" y="135128"/>
                </a:moveTo>
                <a:lnTo>
                  <a:pt x="386854" y="135128"/>
                </a:lnTo>
                <a:lnTo>
                  <a:pt x="386854" y="425831"/>
                </a:lnTo>
                <a:lnTo>
                  <a:pt x="38201" y="425831"/>
                </a:lnTo>
                <a:lnTo>
                  <a:pt x="38201" y="444881"/>
                </a:lnTo>
                <a:lnTo>
                  <a:pt x="407543" y="444881"/>
                </a:lnTo>
                <a:lnTo>
                  <a:pt x="407543" y="135128"/>
                </a:lnTo>
                <a:close/>
              </a:path>
              <a:path w="426720" h="445135">
                <a:moveTo>
                  <a:pt x="213321" y="0"/>
                </a:moveTo>
                <a:lnTo>
                  <a:pt x="0" y="135128"/>
                </a:lnTo>
                <a:lnTo>
                  <a:pt x="426656" y="135128"/>
                </a:lnTo>
                <a:lnTo>
                  <a:pt x="213321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320040" y="39227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01" y="135128"/>
                </a:moveTo>
                <a:lnTo>
                  <a:pt x="0" y="135128"/>
                </a:lnTo>
                <a:lnTo>
                  <a:pt x="213321" y="0"/>
                </a:lnTo>
                <a:lnTo>
                  <a:pt x="426656" y="135128"/>
                </a:lnTo>
                <a:lnTo>
                  <a:pt x="407543" y="135128"/>
                </a:lnTo>
                <a:lnTo>
                  <a:pt x="386854" y="135128"/>
                </a:lnTo>
                <a:lnTo>
                  <a:pt x="386854" y="425831"/>
                </a:lnTo>
                <a:lnTo>
                  <a:pt x="38201" y="425831"/>
                </a:lnTo>
                <a:lnTo>
                  <a:pt x="38201" y="135128"/>
                </a:lnTo>
                <a:lnTo>
                  <a:pt x="386854" y="135128"/>
                </a:lnTo>
                <a:lnTo>
                  <a:pt x="407543" y="135128"/>
                </a:lnTo>
                <a:lnTo>
                  <a:pt x="407543" y="444881"/>
                </a:lnTo>
                <a:lnTo>
                  <a:pt x="38201" y="444881"/>
                </a:lnTo>
                <a:lnTo>
                  <a:pt x="38201" y="425831"/>
                </a:lnTo>
                <a:lnTo>
                  <a:pt x="38201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365759" y="40645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4"/>
                </a:moveTo>
                <a:lnTo>
                  <a:pt x="339852" y="275844"/>
                </a:lnTo>
                <a:lnTo>
                  <a:pt x="339852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365759" y="40645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4"/>
                </a:moveTo>
                <a:lnTo>
                  <a:pt x="339852" y="275844"/>
                </a:lnTo>
                <a:lnTo>
                  <a:pt x="339852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22148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22148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600455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8" y="92963"/>
                </a:lnTo>
                <a:lnTo>
                  <a:pt x="71628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600455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8" y="92963"/>
                </a:lnTo>
                <a:lnTo>
                  <a:pt x="71628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504444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54" y="22606"/>
                </a:moveTo>
                <a:lnTo>
                  <a:pt x="6451" y="22606"/>
                </a:lnTo>
                <a:lnTo>
                  <a:pt x="6451" y="25781"/>
                </a:lnTo>
                <a:lnTo>
                  <a:pt x="16141" y="25781"/>
                </a:lnTo>
                <a:lnTo>
                  <a:pt x="17754" y="22606"/>
                </a:lnTo>
                <a:close/>
              </a:path>
              <a:path w="26034" h="26035">
                <a:moveTo>
                  <a:pt x="22593" y="4825"/>
                </a:moveTo>
                <a:lnTo>
                  <a:pt x="1612" y="4825"/>
                </a:lnTo>
                <a:lnTo>
                  <a:pt x="1612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19304"/>
                </a:lnTo>
                <a:lnTo>
                  <a:pt x="3225" y="20955"/>
                </a:lnTo>
                <a:lnTo>
                  <a:pt x="3225" y="22606"/>
                </a:lnTo>
                <a:lnTo>
                  <a:pt x="20980" y="22606"/>
                </a:lnTo>
                <a:lnTo>
                  <a:pt x="20980" y="20955"/>
                </a:lnTo>
                <a:lnTo>
                  <a:pt x="22593" y="19304"/>
                </a:lnTo>
                <a:lnTo>
                  <a:pt x="22593" y="17780"/>
                </a:lnTo>
                <a:lnTo>
                  <a:pt x="25819" y="14478"/>
                </a:lnTo>
                <a:lnTo>
                  <a:pt x="25819" y="9651"/>
                </a:lnTo>
                <a:lnTo>
                  <a:pt x="22593" y="6476"/>
                </a:lnTo>
                <a:lnTo>
                  <a:pt x="22593" y="4825"/>
                </a:lnTo>
                <a:close/>
              </a:path>
              <a:path w="26034" h="26035">
                <a:moveTo>
                  <a:pt x="16141" y="0"/>
                </a:moveTo>
                <a:lnTo>
                  <a:pt x="6451" y="0"/>
                </a:lnTo>
                <a:lnTo>
                  <a:pt x="6451" y="1650"/>
                </a:lnTo>
                <a:lnTo>
                  <a:pt x="3225" y="3175"/>
                </a:lnTo>
                <a:lnTo>
                  <a:pt x="3225" y="4825"/>
                </a:lnTo>
                <a:lnTo>
                  <a:pt x="20980" y="4825"/>
                </a:lnTo>
                <a:lnTo>
                  <a:pt x="20980" y="3175"/>
                </a:lnTo>
                <a:lnTo>
                  <a:pt x="17754" y="1650"/>
                </a:lnTo>
                <a:lnTo>
                  <a:pt x="16141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504444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54"/>
                </a:moveTo>
                <a:lnTo>
                  <a:pt x="25819" y="11303"/>
                </a:lnTo>
                <a:lnTo>
                  <a:pt x="25819" y="9651"/>
                </a:lnTo>
                <a:lnTo>
                  <a:pt x="22593" y="6476"/>
                </a:lnTo>
                <a:lnTo>
                  <a:pt x="22593" y="4825"/>
                </a:lnTo>
                <a:lnTo>
                  <a:pt x="20980" y="4825"/>
                </a:lnTo>
                <a:lnTo>
                  <a:pt x="20980" y="3175"/>
                </a:lnTo>
                <a:lnTo>
                  <a:pt x="17754" y="1650"/>
                </a:lnTo>
                <a:lnTo>
                  <a:pt x="16141" y="0"/>
                </a:lnTo>
                <a:lnTo>
                  <a:pt x="12903" y="0"/>
                </a:lnTo>
                <a:lnTo>
                  <a:pt x="11290" y="0"/>
                </a:lnTo>
                <a:lnTo>
                  <a:pt x="8064" y="0"/>
                </a:lnTo>
                <a:lnTo>
                  <a:pt x="6451" y="0"/>
                </a:lnTo>
                <a:lnTo>
                  <a:pt x="6451" y="1650"/>
                </a:lnTo>
                <a:lnTo>
                  <a:pt x="3225" y="3175"/>
                </a:lnTo>
                <a:lnTo>
                  <a:pt x="3225" y="4825"/>
                </a:lnTo>
                <a:lnTo>
                  <a:pt x="1612" y="4825"/>
                </a:lnTo>
                <a:lnTo>
                  <a:pt x="1612" y="6476"/>
                </a:lnTo>
                <a:lnTo>
                  <a:pt x="1612" y="9651"/>
                </a:lnTo>
                <a:lnTo>
                  <a:pt x="1612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17780"/>
                </a:lnTo>
                <a:lnTo>
                  <a:pt x="1612" y="19304"/>
                </a:lnTo>
                <a:lnTo>
                  <a:pt x="3225" y="20955"/>
                </a:lnTo>
                <a:lnTo>
                  <a:pt x="3225" y="22606"/>
                </a:lnTo>
                <a:lnTo>
                  <a:pt x="6451" y="22606"/>
                </a:lnTo>
                <a:lnTo>
                  <a:pt x="6451" y="25781"/>
                </a:lnTo>
                <a:lnTo>
                  <a:pt x="8064" y="25781"/>
                </a:lnTo>
                <a:lnTo>
                  <a:pt x="11290" y="25781"/>
                </a:lnTo>
                <a:lnTo>
                  <a:pt x="12903" y="25781"/>
                </a:lnTo>
                <a:lnTo>
                  <a:pt x="16141" y="25781"/>
                </a:lnTo>
                <a:lnTo>
                  <a:pt x="17754" y="22606"/>
                </a:lnTo>
                <a:lnTo>
                  <a:pt x="20980" y="22606"/>
                </a:lnTo>
                <a:lnTo>
                  <a:pt x="20980" y="20955"/>
                </a:lnTo>
                <a:lnTo>
                  <a:pt x="22593" y="19304"/>
                </a:lnTo>
                <a:lnTo>
                  <a:pt x="22593" y="17780"/>
                </a:lnTo>
                <a:lnTo>
                  <a:pt x="25819" y="14478"/>
                </a:lnTo>
                <a:lnTo>
                  <a:pt x="25819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627887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1" y="103631"/>
                </a:lnTo>
                <a:lnTo>
                  <a:pt x="12191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594359" y="41727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987552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5" y="135128"/>
                </a:moveTo>
                <a:lnTo>
                  <a:pt x="387095" y="135128"/>
                </a:lnTo>
                <a:lnTo>
                  <a:pt x="387095" y="425831"/>
                </a:lnTo>
                <a:lnTo>
                  <a:pt x="38074" y="425831"/>
                </a:lnTo>
                <a:lnTo>
                  <a:pt x="38074" y="444881"/>
                </a:lnTo>
                <a:lnTo>
                  <a:pt x="406145" y="444881"/>
                </a:lnTo>
                <a:lnTo>
                  <a:pt x="406145" y="135128"/>
                </a:lnTo>
                <a:close/>
              </a:path>
              <a:path w="425450" h="445135">
                <a:moveTo>
                  <a:pt x="212572" y="0"/>
                </a:moveTo>
                <a:lnTo>
                  <a:pt x="0" y="135128"/>
                </a:lnTo>
                <a:lnTo>
                  <a:pt x="425195" y="135128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987552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074" y="135128"/>
                </a:moveTo>
                <a:lnTo>
                  <a:pt x="0" y="135128"/>
                </a:lnTo>
                <a:lnTo>
                  <a:pt x="212572" y="0"/>
                </a:lnTo>
                <a:lnTo>
                  <a:pt x="425195" y="135128"/>
                </a:lnTo>
                <a:lnTo>
                  <a:pt x="406145" y="135128"/>
                </a:lnTo>
                <a:lnTo>
                  <a:pt x="387095" y="135128"/>
                </a:lnTo>
                <a:lnTo>
                  <a:pt x="387095" y="425831"/>
                </a:lnTo>
                <a:lnTo>
                  <a:pt x="38074" y="425831"/>
                </a:lnTo>
                <a:lnTo>
                  <a:pt x="38074" y="135128"/>
                </a:lnTo>
                <a:lnTo>
                  <a:pt x="387095" y="135128"/>
                </a:lnTo>
                <a:lnTo>
                  <a:pt x="406145" y="135128"/>
                </a:lnTo>
                <a:lnTo>
                  <a:pt x="406145" y="444881"/>
                </a:lnTo>
                <a:lnTo>
                  <a:pt x="38074" y="444881"/>
                </a:lnTo>
                <a:lnTo>
                  <a:pt x="38074" y="425831"/>
                </a:lnTo>
                <a:lnTo>
                  <a:pt x="38074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1033272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1033272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1089660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2" y="204215"/>
                </a:lnTo>
                <a:lnTo>
                  <a:pt x="111252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1089660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2" y="204215"/>
                </a:lnTo>
                <a:lnTo>
                  <a:pt x="111252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1266444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1266444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5">
                <a:moveTo>
                  <a:pt x="0" y="92963"/>
                </a:moveTo>
                <a:lnTo>
                  <a:pt x="71628" y="92963"/>
                </a:lnTo>
                <a:lnTo>
                  <a:pt x="71628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1173480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2593" y="3175"/>
                </a:moveTo>
                <a:lnTo>
                  <a:pt x="1612" y="3175"/>
                </a:lnTo>
                <a:lnTo>
                  <a:pt x="1612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20955"/>
                </a:lnTo>
                <a:lnTo>
                  <a:pt x="4838" y="20955"/>
                </a:lnTo>
                <a:lnTo>
                  <a:pt x="4838" y="22606"/>
                </a:lnTo>
                <a:lnTo>
                  <a:pt x="6451" y="22606"/>
                </a:lnTo>
                <a:lnTo>
                  <a:pt x="6451" y="25781"/>
                </a:lnTo>
                <a:lnTo>
                  <a:pt x="17754" y="25781"/>
                </a:lnTo>
                <a:lnTo>
                  <a:pt x="19367" y="22606"/>
                </a:lnTo>
                <a:lnTo>
                  <a:pt x="25819" y="19304"/>
                </a:lnTo>
                <a:lnTo>
                  <a:pt x="25819" y="4825"/>
                </a:lnTo>
                <a:lnTo>
                  <a:pt x="22593" y="4825"/>
                </a:lnTo>
                <a:lnTo>
                  <a:pt x="22593" y="3175"/>
                </a:lnTo>
                <a:close/>
              </a:path>
              <a:path w="26034" h="26035">
                <a:moveTo>
                  <a:pt x="17754" y="0"/>
                </a:moveTo>
                <a:lnTo>
                  <a:pt x="6451" y="0"/>
                </a:lnTo>
                <a:lnTo>
                  <a:pt x="6451" y="1650"/>
                </a:lnTo>
                <a:lnTo>
                  <a:pt x="4838" y="3175"/>
                </a:lnTo>
                <a:lnTo>
                  <a:pt x="19367" y="3175"/>
                </a:lnTo>
                <a:lnTo>
                  <a:pt x="19367" y="1650"/>
                </a:lnTo>
                <a:lnTo>
                  <a:pt x="1775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1173480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54"/>
                </a:moveTo>
                <a:lnTo>
                  <a:pt x="25819" y="11303"/>
                </a:lnTo>
                <a:lnTo>
                  <a:pt x="25819" y="9651"/>
                </a:lnTo>
                <a:lnTo>
                  <a:pt x="25819" y="6476"/>
                </a:lnTo>
                <a:lnTo>
                  <a:pt x="25819" y="4825"/>
                </a:lnTo>
                <a:lnTo>
                  <a:pt x="22593" y="4825"/>
                </a:lnTo>
                <a:lnTo>
                  <a:pt x="22593" y="3175"/>
                </a:lnTo>
                <a:lnTo>
                  <a:pt x="19367" y="3175"/>
                </a:lnTo>
                <a:lnTo>
                  <a:pt x="19367" y="1650"/>
                </a:lnTo>
                <a:lnTo>
                  <a:pt x="17754" y="0"/>
                </a:lnTo>
                <a:lnTo>
                  <a:pt x="14528" y="0"/>
                </a:lnTo>
                <a:lnTo>
                  <a:pt x="12903" y="0"/>
                </a:lnTo>
                <a:lnTo>
                  <a:pt x="9677" y="0"/>
                </a:lnTo>
                <a:lnTo>
                  <a:pt x="6451" y="0"/>
                </a:lnTo>
                <a:lnTo>
                  <a:pt x="6451" y="1650"/>
                </a:lnTo>
                <a:lnTo>
                  <a:pt x="4838" y="3175"/>
                </a:lnTo>
                <a:lnTo>
                  <a:pt x="1612" y="3175"/>
                </a:lnTo>
                <a:lnTo>
                  <a:pt x="1612" y="4825"/>
                </a:lnTo>
                <a:lnTo>
                  <a:pt x="1612" y="6476"/>
                </a:lnTo>
                <a:lnTo>
                  <a:pt x="1612" y="9651"/>
                </a:lnTo>
                <a:lnTo>
                  <a:pt x="1612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17780"/>
                </a:lnTo>
                <a:lnTo>
                  <a:pt x="1612" y="19304"/>
                </a:lnTo>
                <a:lnTo>
                  <a:pt x="1612" y="20955"/>
                </a:lnTo>
                <a:lnTo>
                  <a:pt x="4838" y="20955"/>
                </a:lnTo>
                <a:lnTo>
                  <a:pt x="4838" y="22606"/>
                </a:lnTo>
                <a:lnTo>
                  <a:pt x="6451" y="22606"/>
                </a:lnTo>
                <a:lnTo>
                  <a:pt x="6451" y="25781"/>
                </a:lnTo>
                <a:lnTo>
                  <a:pt x="9677" y="25781"/>
                </a:lnTo>
                <a:lnTo>
                  <a:pt x="12903" y="25781"/>
                </a:lnTo>
                <a:lnTo>
                  <a:pt x="14528" y="25781"/>
                </a:lnTo>
                <a:lnTo>
                  <a:pt x="17754" y="25781"/>
                </a:lnTo>
                <a:lnTo>
                  <a:pt x="19367" y="22606"/>
                </a:lnTo>
                <a:lnTo>
                  <a:pt x="22593" y="20955"/>
                </a:lnTo>
                <a:lnTo>
                  <a:pt x="25819" y="19304"/>
                </a:lnTo>
                <a:lnTo>
                  <a:pt x="25819" y="17780"/>
                </a:lnTo>
                <a:lnTo>
                  <a:pt x="25819" y="14478"/>
                </a:lnTo>
                <a:lnTo>
                  <a:pt x="25819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1295400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1260347" y="4172711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2322576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2322576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9624" y="444881"/>
                </a:lnTo>
                <a:lnTo>
                  <a:pt x="39624" y="425831"/>
                </a:lnTo>
                <a:lnTo>
                  <a:pt x="39624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2368295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2368295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2424683" y="41346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30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2424683" y="41346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30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2601467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2601467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2508504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79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6128" y="25781"/>
                </a:lnTo>
                <a:lnTo>
                  <a:pt x="17779" y="22606"/>
                </a:lnTo>
                <a:close/>
              </a:path>
              <a:path w="26035" h="26035">
                <a:moveTo>
                  <a:pt x="16128" y="0"/>
                </a:move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1650" y="3175"/>
                </a:lnTo>
                <a:lnTo>
                  <a:pt x="1650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20955"/>
                </a:lnTo>
                <a:lnTo>
                  <a:pt x="3175" y="20955"/>
                </a:lnTo>
                <a:lnTo>
                  <a:pt x="3175" y="22606"/>
                </a:lnTo>
                <a:lnTo>
                  <a:pt x="20954" y="22606"/>
                </a:lnTo>
                <a:lnTo>
                  <a:pt x="20954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4825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1650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2508504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4825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165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1650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3175" y="20955"/>
                </a:lnTo>
                <a:lnTo>
                  <a:pt x="317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8127" y="25781"/>
                </a:lnTo>
                <a:lnTo>
                  <a:pt x="11302" y="25781"/>
                </a:lnTo>
                <a:lnTo>
                  <a:pt x="12953" y="25781"/>
                </a:lnTo>
                <a:lnTo>
                  <a:pt x="16128" y="25781"/>
                </a:lnTo>
                <a:lnTo>
                  <a:pt x="17779" y="22606"/>
                </a:lnTo>
                <a:lnTo>
                  <a:pt x="20954" y="22606"/>
                </a:lnTo>
                <a:lnTo>
                  <a:pt x="20954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2630423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1" y="103631"/>
                </a:lnTo>
                <a:lnTo>
                  <a:pt x="12191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2595372" y="4172711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2991611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2991611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037332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037332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8" y="275844"/>
                </a:lnTo>
                <a:lnTo>
                  <a:pt x="338328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092195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092195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270503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270503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176016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2606" y="3175"/>
                </a:move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9304"/>
                </a:lnTo>
                <a:lnTo>
                  <a:pt x="25781" y="6476"/>
                </a:lnTo>
                <a:lnTo>
                  <a:pt x="22606" y="4825"/>
                </a:lnTo>
                <a:lnTo>
                  <a:pt x="22606" y="3175"/>
                </a:lnTo>
                <a:close/>
              </a:path>
              <a:path w="26035" h="26035">
                <a:moveTo>
                  <a:pt x="17779" y="0"/>
                </a:moveTo>
                <a:lnTo>
                  <a:pt x="4825" y="0"/>
                </a:lnTo>
                <a:lnTo>
                  <a:pt x="482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176016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1"/>
                </a:lnTo>
                <a:lnTo>
                  <a:pt x="25781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9304"/>
                </a:lnTo>
                <a:lnTo>
                  <a:pt x="25781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299459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264408" y="41727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659123" y="39227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4622" y="135128"/>
                </a:moveTo>
                <a:lnTo>
                  <a:pt x="385572" y="135128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4622" y="444881"/>
                </a:lnTo>
                <a:lnTo>
                  <a:pt x="404622" y="135128"/>
                </a:lnTo>
                <a:close/>
              </a:path>
              <a:path w="424179" h="445135">
                <a:moveTo>
                  <a:pt x="211074" y="0"/>
                </a:moveTo>
                <a:lnTo>
                  <a:pt x="0" y="135128"/>
                </a:lnTo>
                <a:lnTo>
                  <a:pt x="423672" y="135128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659123" y="39227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8"/>
                </a:moveTo>
                <a:lnTo>
                  <a:pt x="0" y="135128"/>
                </a:lnTo>
                <a:lnTo>
                  <a:pt x="211074" y="0"/>
                </a:lnTo>
                <a:lnTo>
                  <a:pt x="423672" y="135128"/>
                </a:lnTo>
                <a:lnTo>
                  <a:pt x="404622" y="135128"/>
                </a:lnTo>
                <a:lnTo>
                  <a:pt x="385572" y="135128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5572" y="135128"/>
                </a:lnTo>
                <a:lnTo>
                  <a:pt x="404622" y="135128"/>
                </a:lnTo>
                <a:lnTo>
                  <a:pt x="404622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703320" y="40645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703320" y="40645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3761232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3761232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3936491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3936491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3843528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80" y="25781"/>
                </a:lnTo>
                <a:lnTo>
                  <a:pt x="17780" y="22606"/>
                </a:lnTo>
                <a:close/>
              </a:path>
              <a:path w="26035" h="26035">
                <a:moveTo>
                  <a:pt x="17780" y="0"/>
                </a:move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3175" y="4825"/>
                </a:lnTo>
                <a:lnTo>
                  <a:pt x="1650" y="4825"/>
                </a:lnTo>
                <a:lnTo>
                  <a:pt x="1650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9304"/>
                </a:lnTo>
                <a:lnTo>
                  <a:pt x="3175" y="20955"/>
                </a:lnTo>
                <a:lnTo>
                  <a:pt x="3175" y="22606"/>
                </a:lnTo>
                <a:lnTo>
                  <a:pt x="20955" y="22606"/>
                </a:lnTo>
                <a:lnTo>
                  <a:pt x="20955" y="20955"/>
                </a:lnTo>
                <a:lnTo>
                  <a:pt x="22606" y="20955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3175"/>
                </a:lnTo>
                <a:lnTo>
                  <a:pt x="20955" y="3175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3843528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20955" y="3175"/>
                </a:lnTo>
                <a:lnTo>
                  <a:pt x="17780" y="1650"/>
                </a:lnTo>
                <a:lnTo>
                  <a:pt x="17780" y="0"/>
                </a:lnTo>
                <a:lnTo>
                  <a:pt x="16129" y="0"/>
                </a:lnTo>
                <a:lnTo>
                  <a:pt x="12954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3175" y="482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1650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7780"/>
                </a:lnTo>
                <a:lnTo>
                  <a:pt x="1650" y="19304"/>
                </a:lnTo>
                <a:lnTo>
                  <a:pt x="3175" y="20955"/>
                </a:lnTo>
                <a:lnTo>
                  <a:pt x="317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8127" y="25781"/>
                </a:lnTo>
                <a:lnTo>
                  <a:pt x="11302" y="25781"/>
                </a:lnTo>
                <a:lnTo>
                  <a:pt x="12954" y="25781"/>
                </a:lnTo>
                <a:lnTo>
                  <a:pt x="16129" y="25781"/>
                </a:lnTo>
                <a:lnTo>
                  <a:pt x="17780" y="25781"/>
                </a:lnTo>
                <a:lnTo>
                  <a:pt x="17780" y="22606"/>
                </a:lnTo>
                <a:lnTo>
                  <a:pt x="20955" y="22606"/>
                </a:lnTo>
                <a:lnTo>
                  <a:pt x="20955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3965447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3930396" y="4172711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994147" y="39227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6146" y="135128"/>
                </a:moveTo>
                <a:lnTo>
                  <a:pt x="385572" y="135128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4179" h="445135">
                <a:moveTo>
                  <a:pt x="212598" y="0"/>
                </a:moveTo>
                <a:lnTo>
                  <a:pt x="0" y="135128"/>
                </a:lnTo>
                <a:lnTo>
                  <a:pt x="423672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994147" y="39227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3672" y="135128"/>
                </a:lnTo>
                <a:lnTo>
                  <a:pt x="406146" y="135128"/>
                </a:lnTo>
                <a:lnTo>
                  <a:pt x="385572" y="135128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5572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5038344" y="40645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5038344" y="40645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5094732" y="41346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5094732" y="41346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5271515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5271515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5180076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2606" y="3175"/>
                </a:move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3175"/>
                </a:lnTo>
                <a:close/>
              </a:path>
              <a:path w="26035" h="26035">
                <a:moveTo>
                  <a:pt x="17779" y="0"/>
                </a:moveTo>
                <a:lnTo>
                  <a:pt x="4825" y="0"/>
                </a:lnTo>
                <a:lnTo>
                  <a:pt x="482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5180076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1"/>
                </a:lnTo>
                <a:lnTo>
                  <a:pt x="22606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4825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5300471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5265420" y="4172711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5663184" y="39227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4621" y="135128"/>
                </a:moveTo>
                <a:lnTo>
                  <a:pt x="385571" y="135128"/>
                </a:lnTo>
                <a:lnTo>
                  <a:pt x="385571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4621" y="444881"/>
                </a:lnTo>
                <a:lnTo>
                  <a:pt x="404621" y="135128"/>
                </a:lnTo>
                <a:close/>
              </a:path>
              <a:path w="424179" h="445135">
                <a:moveTo>
                  <a:pt x="211074" y="0"/>
                </a:moveTo>
                <a:lnTo>
                  <a:pt x="0" y="135128"/>
                </a:lnTo>
                <a:lnTo>
                  <a:pt x="423671" y="135128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5663184" y="39227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8"/>
                </a:moveTo>
                <a:lnTo>
                  <a:pt x="0" y="135128"/>
                </a:lnTo>
                <a:lnTo>
                  <a:pt x="211074" y="0"/>
                </a:lnTo>
                <a:lnTo>
                  <a:pt x="423671" y="135128"/>
                </a:lnTo>
                <a:lnTo>
                  <a:pt x="404621" y="135128"/>
                </a:lnTo>
                <a:lnTo>
                  <a:pt x="385571" y="135128"/>
                </a:lnTo>
                <a:lnTo>
                  <a:pt x="385571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5571" y="135128"/>
                </a:lnTo>
                <a:lnTo>
                  <a:pt x="404621" y="135128"/>
                </a:lnTo>
                <a:lnTo>
                  <a:pt x="404621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5707379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5707379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762244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762244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940552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940552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5846064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80" y="25781"/>
                </a:lnTo>
                <a:lnTo>
                  <a:pt x="17780" y="22606"/>
                </a:lnTo>
                <a:close/>
              </a:path>
              <a:path w="26035" h="26035">
                <a:moveTo>
                  <a:pt x="22606" y="3175"/>
                </a:moveTo>
                <a:lnTo>
                  <a:pt x="1650" y="3175"/>
                </a:lnTo>
                <a:lnTo>
                  <a:pt x="1650" y="6476"/>
                </a:lnTo>
                <a:lnTo>
                  <a:pt x="0" y="6476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9304"/>
                </a:lnTo>
                <a:lnTo>
                  <a:pt x="25781" y="6476"/>
                </a:lnTo>
                <a:lnTo>
                  <a:pt x="22606" y="4825"/>
                </a:lnTo>
                <a:lnTo>
                  <a:pt x="22606" y="3175"/>
                </a:lnTo>
                <a:close/>
              </a:path>
              <a:path w="26035" h="26035">
                <a:moveTo>
                  <a:pt x="19303" y="1650"/>
                </a:moveTo>
                <a:lnTo>
                  <a:pt x="4825" y="1650"/>
                </a:lnTo>
                <a:lnTo>
                  <a:pt x="4825" y="3175"/>
                </a:lnTo>
                <a:lnTo>
                  <a:pt x="19303" y="3175"/>
                </a:lnTo>
                <a:lnTo>
                  <a:pt x="19303" y="1650"/>
                </a:lnTo>
                <a:close/>
              </a:path>
              <a:path w="26035" h="26035">
                <a:moveTo>
                  <a:pt x="17780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5846064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1"/>
                </a:lnTo>
                <a:lnTo>
                  <a:pt x="25781" y="6476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80" y="1650"/>
                </a:lnTo>
                <a:lnTo>
                  <a:pt x="17780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0" y="6476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80" y="25781"/>
                </a:lnTo>
                <a:lnTo>
                  <a:pt x="17780" y="22606"/>
                </a:lnTo>
                <a:lnTo>
                  <a:pt x="19303" y="22606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9304"/>
                </a:lnTo>
                <a:lnTo>
                  <a:pt x="25781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969508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934455" y="4172711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6329171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5445" y="135128"/>
                </a:lnTo>
                <a:lnTo>
                  <a:pt x="385445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6329171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5445" y="135128"/>
                </a:lnTo>
                <a:lnTo>
                  <a:pt x="385445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5445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6373367" y="40645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4"/>
                </a:moveTo>
                <a:lnTo>
                  <a:pt x="339852" y="275844"/>
                </a:lnTo>
                <a:lnTo>
                  <a:pt x="339852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6373367" y="40645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4"/>
                </a:moveTo>
                <a:lnTo>
                  <a:pt x="339852" y="275844"/>
                </a:lnTo>
                <a:lnTo>
                  <a:pt x="339852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6431279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6431279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6608064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6608064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6513576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79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6128" y="25781"/>
                </a:lnTo>
                <a:lnTo>
                  <a:pt x="17779" y="22606"/>
                </a:lnTo>
                <a:close/>
              </a:path>
              <a:path w="26034" h="26035">
                <a:moveTo>
                  <a:pt x="22605" y="4825"/>
                </a:moveTo>
                <a:lnTo>
                  <a:pt x="1650" y="4825"/>
                </a:lnTo>
                <a:lnTo>
                  <a:pt x="1650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9304"/>
                </a:lnTo>
                <a:lnTo>
                  <a:pt x="3175" y="20955"/>
                </a:lnTo>
                <a:lnTo>
                  <a:pt x="3175" y="22606"/>
                </a:lnTo>
                <a:lnTo>
                  <a:pt x="20954" y="22606"/>
                </a:lnTo>
                <a:lnTo>
                  <a:pt x="20954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9651"/>
                </a:lnTo>
                <a:lnTo>
                  <a:pt x="22605" y="6476"/>
                </a:lnTo>
                <a:lnTo>
                  <a:pt x="22605" y="4825"/>
                </a:lnTo>
                <a:close/>
              </a:path>
              <a:path w="26034" h="26035">
                <a:moveTo>
                  <a:pt x="16128" y="0"/>
                </a:move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3175" y="4825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1650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6513576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4"/>
                </a:moveTo>
                <a:lnTo>
                  <a:pt x="25780" y="11303"/>
                </a:lnTo>
                <a:lnTo>
                  <a:pt x="25780" y="9651"/>
                </a:lnTo>
                <a:lnTo>
                  <a:pt x="22605" y="6476"/>
                </a:lnTo>
                <a:lnTo>
                  <a:pt x="22605" y="4825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165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3175" y="482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1650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7780"/>
                </a:lnTo>
                <a:lnTo>
                  <a:pt x="1650" y="19304"/>
                </a:lnTo>
                <a:lnTo>
                  <a:pt x="3175" y="20955"/>
                </a:lnTo>
                <a:lnTo>
                  <a:pt x="317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8127" y="25781"/>
                </a:lnTo>
                <a:lnTo>
                  <a:pt x="11302" y="25781"/>
                </a:lnTo>
                <a:lnTo>
                  <a:pt x="12953" y="25781"/>
                </a:lnTo>
                <a:lnTo>
                  <a:pt x="16128" y="25781"/>
                </a:lnTo>
                <a:lnTo>
                  <a:pt x="17779" y="22606"/>
                </a:lnTo>
                <a:lnTo>
                  <a:pt x="20954" y="22606"/>
                </a:lnTo>
                <a:lnTo>
                  <a:pt x="20954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12954"/>
                </a:lnTo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6635495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6601968" y="41727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6996683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6996683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7042404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7042404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7097268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7097268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7275576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7275576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7182611" y="42275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1336" y="3175"/>
                </a:moveTo>
                <a:lnTo>
                  <a:pt x="1524" y="3175"/>
                </a:lnTo>
                <a:lnTo>
                  <a:pt x="1524" y="11303"/>
                </a:lnTo>
                <a:lnTo>
                  <a:pt x="0" y="11303"/>
                </a:lnTo>
                <a:lnTo>
                  <a:pt x="0" y="12954"/>
                </a:lnTo>
                <a:lnTo>
                  <a:pt x="1524" y="14478"/>
                </a:lnTo>
                <a:lnTo>
                  <a:pt x="1524" y="20955"/>
                </a:lnTo>
                <a:lnTo>
                  <a:pt x="4572" y="20955"/>
                </a:lnTo>
                <a:lnTo>
                  <a:pt x="4572" y="22606"/>
                </a:lnTo>
                <a:lnTo>
                  <a:pt x="6096" y="22606"/>
                </a:lnTo>
                <a:lnTo>
                  <a:pt x="6096" y="25781"/>
                </a:lnTo>
                <a:lnTo>
                  <a:pt x="16764" y="25781"/>
                </a:lnTo>
                <a:lnTo>
                  <a:pt x="18288" y="22606"/>
                </a:lnTo>
                <a:lnTo>
                  <a:pt x="24384" y="19304"/>
                </a:lnTo>
                <a:lnTo>
                  <a:pt x="24384" y="4825"/>
                </a:lnTo>
                <a:lnTo>
                  <a:pt x="21336" y="4825"/>
                </a:lnTo>
                <a:lnTo>
                  <a:pt x="21336" y="3175"/>
                </a:lnTo>
                <a:close/>
              </a:path>
              <a:path w="24765" h="26035">
                <a:moveTo>
                  <a:pt x="16764" y="0"/>
                </a:moveTo>
                <a:lnTo>
                  <a:pt x="6096" y="0"/>
                </a:lnTo>
                <a:lnTo>
                  <a:pt x="6096" y="1650"/>
                </a:lnTo>
                <a:lnTo>
                  <a:pt x="4572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7182611" y="42275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12954"/>
                </a:moveTo>
                <a:lnTo>
                  <a:pt x="24384" y="11303"/>
                </a:lnTo>
                <a:lnTo>
                  <a:pt x="24384" y="9651"/>
                </a:lnTo>
                <a:lnTo>
                  <a:pt x="24384" y="6476"/>
                </a:lnTo>
                <a:lnTo>
                  <a:pt x="24384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0"/>
                </a:lnTo>
                <a:lnTo>
                  <a:pt x="13716" y="0"/>
                </a:lnTo>
                <a:lnTo>
                  <a:pt x="12192" y="0"/>
                </a:lnTo>
                <a:lnTo>
                  <a:pt x="9144" y="0"/>
                </a:lnTo>
                <a:lnTo>
                  <a:pt x="6096" y="0"/>
                </a:lnTo>
                <a:lnTo>
                  <a:pt x="6096" y="1650"/>
                </a:lnTo>
                <a:lnTo>
                  <a:pt x="4572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1524" y="6476"/>
                </a:lnTo>
                <a:lnTo>
                  <a:pt x="1524" y="9651"/>
                </a:lnTo>
                <a:lnTo>
                  <a:pt x="1524" y="11303"/>
                </a:lnTo>
                <a:lnTo>
                  <a:pt x="0" y="11303"/>
                </a:lnTo>
                <a:lnTo>
                  <a:pt x="0" y="12954"/>
                </a:lnTo>
                <a:lnTo>
                  <a:pt x="1524" y="14478"/>
                </a:lnTo>
                <a:lnTo>
                  <a:pt x="1524" y="17780"/>
                </a:lnTo>
                <a:lnTo>
                  <a:pt x="1524" y="19304"/>
                </a:lnTo>
                <a:lnTo>
                  <a:pt x="1524" y="20955"/>
                </a:lnTo>
                <a:lnTo>
                  <a:pt x="4572" y="20955"/>
                </a:lnTo>
                <a:lnTo>
                  <a:pt x="4572" y="22606"/>
                </a:lnTo>
                <a:lnTo>
                  <a:pt x="6096" y="22606"/>
                </a:lnTo>
                <a:lnTo>
                  <a:pt x="6096" y="25781"/>
                </a:lnTo>
                <a:lnTo>
                  <a:pt x="9144" y="25781"/>
                </a:lnTo>
                <a:lnTo>
                  <a:pt x="12192" y="25781"/>
                </a:lnTo>
                <a:lnTo>
                  <a:pt x="13716" y="25781"/>
                </a:lnTo>
                <a:lnTo>
                  <a:pt x="16764" y="25781"/>
                </a:lnTo>
                <a:lnTo>
                  <a:pt x="18288" y="22606"/>
                </a:lnTo>
                <a:lnTo>
                  <a:pt x="21336" y="20955"/>
                </a:lnTo>
                <a:lnTo>
                  <a:pt x="24384" y="19304"/>
                </a:lnTo>
                <a:lnTo>
                  <a:pt x="24384" y="17780"/>
                </a:lnTo>
                <a:lnTo>
                  <a:pt x="24384" y="14478"/>
                </a:lnTo>
                <a:lnTo>
                  <a:pt x="24384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7304531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7269480" y="41727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7664195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7664195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7709916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7709916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7766304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7766304" y="41346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7944611" y="4126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4" h="93345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7944611" y="4126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4" h="93345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7850123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2605" y="3175"/>
                </a:move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9651"/>
                </a:lnTo>
                <a:lnTo>
                  <a:pt x="22605" y="6476"/>
                </a:lnTo>
                <a:lnTo>
                  <a:pt x="22605" y="3175"/>
                </a:lnTo>
                <a:close/>
              </a:path>
              <a:path w="26034" h="26035">
                <a:moveTo>
                  <a:pt x="17779" y="0"/>
                </a:moveTo>
                <a:lnTo>
                  <a:pt x="4825" y="0"/>
                </a:lnTo>
                <a:lnTo>
                  <a:pt x="4825" y="3175"/>
                </a:lnTo>
                <a:lnTo>
                  <a:pt x="19303" y="3175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7850123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4"/>
                </a:moveTo>
                <a:lnTo>
                  <a:pt x="25780" y="11303"/>
                </a:lnTo>
                <a:lnTo>
                  <a:pt x="25780" y="9651"/>
                </a:lnTo>
                <a:lnTo>
                  <a:pt x="22605" y="6476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7779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12954"/>
                </a:lnTo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7970519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7936992" y="41727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8331707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8331707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9624" y="444881"/>
                </a:lnTo>
                <a:lnTo>
                  <a:pt x="39624" y="425831"/>
                </a:lnTo>
                <a:lnTo>
                  <a:pt x="39624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8377428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8377428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8432292" y="41346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8432292" y="41346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8610600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8610600" y="4126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8517635" y="42275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16764" y="22606"/>
                </a:moveTo>
                <a:lnTo>
                  <a:pt x="6096" y="22606"/>
                </a:lnTo>
                <a:lnTo>
                  <a:pt x="6096" y="25781"/>
                </a:lnTo>
                <a:lnTo>
                  <a:pt x="15240" y="25781"/>
                </a:lnTo>
                <a:lnTo>
                  <a:pt x="16764" y="22606"/>
                </a:lnTo>
                <a:close/>
              </a:path>
              <a:path w="24765" h="26035">
                <a:moveTo>
                  <a:pt x="15240" y="0"/>
                </a:moveTo>
                <a:lnTo>
                  <a:pt x="6096" y="0"/>
                </a:lnTo>
                <a:lnTo>
                  <a:pt x="6096" y="1650"/>
                </a:lnTo>
                <a:lnTo>
                  <a:pt x="3048" y="3175"/>
                </a:lnTo>
                <a:lnTo>
                  <a:pt x="1524" y="3175"/>
                </a:lnTo>
                <a:lnTo>
                  <a:pt x="1524" y="11303"/>
                </a:lnTo>
                <a:lnTo>
                  <a:pt x="0" y="11303"/>
                </a:lnTo>
                <a:lnTo>
                  <a:pt x="0" y="12954"/>
                </a:lnTo>
                <a:lnTo>
                  <a:pt x="1524" y="14478"/>
                </a:lnTo>
                <a:lnTo>
                  <a:pt x="1524" y="20955"/>
                </a:lnTo>
                <a:lnTo>
                  <a:pt x="3048" y="20955"/>
                </a:lnTo>
                <a:lnTo>
                  <a:pt x="3048" y="22606"/>
                </a:lnTo>
                <a:lnTo>
                  <a:pt x="19812" y="22606"/>
                </a:lnTo>
                <a:lnTo>
                  <a:pt x="19812" y="20955"/>
                </a:lnTo>
                <a:lnTo>
                  <a:pt x="21336" y="19304"/>
                </a:lnTo>
                <a:lnTo>
                  <a:pt x="21336" y="17780"/>
                </a:lnTo>
                <a:lnTo>
                  <a:pt x="24384" y="14478"/>
                </a:lnTo>
                <a:lnTo>
                  <a:pt x="24384" y="9651"/>
                </a:lnTo>
                <a:lnTo>
                  <a:pt x="21336" y="6476"/>
                </a:lnTo>
                <a:lnTo>
                  <a:pt x="21336" y="4825"/>
                </a:lnTo>
                <a:lnTo>
                  <a:pt x="19812" y="4825"/>
                </a:lnTo>
                <a:lnTo>
                  <a:pt x="19812" y="3175"/>
                </a:lnTo>
                <a:lnTo>
                  <a:pt x="16764" y="1650"/>
                </a:lnTo>
                <a:lnTo>
                  <a:pt x="1524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8517635" y="42275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12954"/>
                </a:moveTo>
                <a:lnTo>
                  <a:pt x="24384" y="11303"/>
                </a:lnTo>
                <a:lnTo>
                  <a:pt x="24384" y="9651"/>
                </a:lnTo>
                <a:lnTo>
                  <a:pt x="21336" y="6476"/>
                </a:lnTo>
                <a:lnTo>
                  <a:pt x="21336" y="4825"/>
                </a:lnTo>
                <a:lnTo>
                  <a:pt x="19812" y="4825"/>
                </a:lnTo>
                <a:lnTo>
                  <a:pt x="19812" y="3175"/>
                </a:lnTo>
                <a:lnTo>
                  <a:pt x="16764" y="1650"/>
                </a:lnTo>
                <a:lnTo>
                  <a:pt x="15240" y="0"/>
                </a:lnTo>
                <a:lnTo>
                  <a:pt x="12192" y="0"/>
                </a:lnTo>
                <a:lnTo>
                  <a:pt x="10668" y="0"/>
                </a:lnTo>
                <a:lnTo>
                  <a:pt x="7620" y="0"/>
                </a:lnTo>
                <a:lnTo>
                  <a:pt x="6096" y="0"/>
                </a:lnTo>
                <a:lnTo>
                  <a:pt x="6096" y="1650"/>
                </a:lnTo>
                <a:lnTo>
                  <a:pt x="3048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1524" y="6476"/>
                </a:lnTo>
                <a:lnTo>
                  <a:pt x="1524" y="9651"/>
                </a:lnTo>
                <a:lnTo>
                  <a:pt x="1524" y="11303"/>
                </a:lnTo>
                <a:lnTo>
                  <a:pt x="0" y="11303"/>
                </a:lnTo>
                <a:lnTo>
                  <a:pt x="0" y="12954"/>
                </a:lnTo>
                <a:lnTo>
                  <a:pt x="1524" y="14478"/>
                </a:lnTo>
                <a:lnTo>
                  <a:pt x="1524" y="17780"/>
                </a:lnTo>
                <a:lnTo>
                  <a:pt x="1524" y="19304"/>
                </a:lnTo>
                <a:lnTo>
                  <a:pt x="1524" y="20955"/>
                </a:lnTo>
                <a:lnTo>
                  <a:pt x="3048" y="20955"/>
                </a:lnTo>
                <a:lnTo>
                  <a:pt x="3048" y="22606"/>
                </a:lnTo>
                <a:lnTo>
                  <a:pt x="6096" y="22606"/>
                </a:lnTo>
                <a:lnTo>
                  <a:pt x="6096" y="25781"/>
                </a:lnTo>
                <a:lnTo>
                  <a:pt x="7620" y="25781"/>
                </a:lnTo>
                <a:lnTo>
                  <a:pt x="10668" y="25781"/>
                </a:lnTo>
                <a:lnTo>
                  <a:pt x="12192" y="25781"/>
                </a:lnTo>
                <a:lnTo>
                  <a:pt x="15240" y="25781"/>
                </a:lnTo>
                <a:lnTo>
                  <a:pt x="16764" y="22606"/>
                </a:lnTo>
                <a:lnTo>
                  <a:pt x="19812" y="22606"/>
                </a:lnTo>
                <a:lnTo>
                  <a:pt x="19812" y="20955"/>
                </a:lnTo>
                <a:lnTo>
                  <a:pt x="21336" y="19304"/>
                </a:lnTo>
                <a:lnTo>
                  <a:pt x="21336" y="17780"/>
                </a:lnTo>
                <a:lnTo>
                  <a:pt x="24384" y="14478"/>
                </a:lnTo>
                <a:lnTo>
                  <a:pt x="24384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8639556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8604504" y="41727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320040" y="45887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3" y="135128"/>
                </a:moveTo>
                <a:lnTo>
                  <a:pt x="386854" y="135128"/>
                </a:lnTo>
                <a:lnTo>
                  <a:pt x="386854" y="425831"/>
                </a:lnTo>
                <a:lnTo>
                  <a:pt x="38201" y="425831"/>
                </a:lnTo>
                <a:lnTo>
                  <a:pt x="38201" y="444881"/>
                </a:lnTo>
                <a:lnTo>
                  <a:pt x="407543" y="444881"/>
                </a:lnTo>
                <a:lnTo>
                  <a:pt x="407543" y="135128"/>
                </a:lnTo>
                <a:close/>
              </a:path>
              <a:path w="426720" h="445135">
                <a:moveTo>
                  <a:pt x="213321" y="0"/>
                </a:moveTo>
                <a:lnTo>
                  <a:pt x="0" y="135128"/>
                </a:lnTo>
                <a:lnTo>
                  <a:pt x="426656" y="135128"/>
                </a:lnTo>
                <a:lnTo>
                  <a:pt x="213321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320040" y="45887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01" y="135128"/>
                </a:moveTo>
                <a:lnTo>
                  <a:pt x="0" y="135128"/>
                </a:lnTo>
                <a:lnTo>
                  <a:pt x="213321" y="0"/>
                </a:lnTo>
                <a:lnTo>
                  <a:pt x="426656" y="135128"/>
                </a:lnTo>
                <a:lnTo>
                  <a:pt x="407543" y="135128"/>
                </a:lnTo>
                <a:lnTo>
                  <a:pt x="386854" y="135128"/>
                </a:lnTo>
                <a:lnTo>
                  <a:pt x="386854" y="425831"/>
                </a:lnTo>
                <a:lnTo>
                  <a:pt x="38201" y="425831"/>
                </a:lnTo>
                <a:lnTo>
                  <a:pt x="38201" y="135128"/>
                </a:lnTo>
                <a:lnTo>
                  <a:pt x="386854" y="135128"/>
                </a:lnTo>
                <a:lnTo>
                  <a:pt x="407543" y="135128"/>
                </a:lnTo>
                <a:lnTo>
                  <a:pt x="407543" y="444881"/>
                </a:lnTo>
                <a:lnTo>
                  <a:pt x="38201" y="444881"/>
                </a:lnTo>
                <a:lnTo>
                  <a:pt x="38201" y="425831"/>
                </a:lnTo>
                <a:lnTo>
                  <a:pt x="38201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365759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365759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22148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22148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600455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8" y="92964"/>
                </a:lnTo>
                <a:lnTo>
                  <a:pt x="71628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600455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8" y="92964"/>
                </a:lnTo>
                <a:lnTo>
                  <a:pt x="71628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504444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54" y="22606"/>
                </a:moveTo>
                <a:lnTo>
                  <a:pt x="6451" y="22606"/>
                </a:lnTo>
                <a:lnTo>
                  <a:pt x="6451" y="25781"/>
                </a:lnTo>
                <a:lnTo>
                  <a:pt x="16141" y="25781"/>
                </a:lnTo>
                <a:lnTo>
                  <a:pt x="17754" y="22606"/>
                </a:lnTo>
                <a:close/>
              </a:path>
              <a:path w="26034" h="26035">
                <a:moveTo>
                  <a:pt x="22593" y="4825"/>
                </a:moveTo>
                <a:lnTo>
                  <a:pt x="1612" y="4825"/>
                </a:lnTo>
                <a:lnTo>
                  <a:pt x="1612" y="9652"/>
                </a:lnTo>
                <a:lnTo>
                  <a:pt x="0" y="11303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19304"/>
                </a:lnTo>
                <a:lnTo>
                  <a:pt x="3225" y="20955"/>
                </a:lnTo>
                <a:lnTo>
                  <a:pt x="3225" y="22606"/>
                </a:lnTo>
                <a:lnTo>
                  <a:pt x="20980" y="22606"/>
                </a:lnTo>
                <a:lnTo>
                  <a:pt x="20980" y="20955"/>
                </a:lnTo>
                <a:lnTo>
                  <a:pt x="22593" y="19304"/>
                </a:lnTo>
                <a:lnTo>
                  <a:pt x="22593" y="17780"/>
                </a:lnTo>
                <a:lnTo>
                  <a:pt x="25819" y="14478"/>
                </a:lnTo>
                <a:lnTo>
                  <a:pt x="25819" y="9652"/>
                </a:lnTo>
                <a:lnTo>
                  <a:pt x="22593" y="6477"/>
                </a:lnTo>
                <a:lnTo>
                  <a:pt x="22593" y="4825"/>
                </a:lnTo>
                <a:close/>
              </a:path>
              <a:path w="26034" h="26035">
                <a:moveTo>
                  <a:pt x="16141" y="0"/>
                </a:moveTo>
                <a:lnTo>
                  <a:pt x="6451" y="0"/>
                </a:lnTo>
                <a:lnTo>
                  <a:pt x="6451" y="1650"/>
                </a:lnTo>
                <a:lnTo>
                  <a:pt x="3225" y="3175"/>
                </a:lnTo>
                <a:lnTo>
                  <a:pt x="3225" y="4825"/>
                </a:lnTo>
                <a:lnTo>
                  <a:pt x="20980" y="4825"/>
                </a:lnTo>
                <a:lnTo>
                  <a:pt x="20980" y="3175"/>
                </a:lnTo>
                <a:lnTo>
                  <a:pt x="17754" y="1650"/>
                </a:lnTo>
                <a:lnTo>
                  <a:pt x="16141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504444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54"/>
                </a:moveTo>
                <a:lnTo>
                  <a:pt x="25819" y="11303"/>
                </a:lnTo>
                <a:lnTo>
                  <a:pt x="25819" y="9652"/>
                </a:lnTo>
                <a:lnTo>
                  <a:pt x="22593" y="6477"/>
                </a:lnTo>
                <a:lnTo>
                  <a:pt x="22593" y="4825"/>
                </a:lnTo>
                <a:lnTo>
                  <a:pt x="20980" y="4825"/>
                </a:lnTo>
                <a:lnTo>
                  <a:pt x="20980" y="3175"/>
                </a:lnTo>
                <a:lnTo>
                  <a:pt x="17754" y="1650"/>
                </a:lnTo>
                <a:lnTo>
                  <a:pt x="16141" y="0"/>
                </a:lnTo>
                <a:lnTo>
                  <a:pt x="12903" y="0"/>
                </a:lnTo>
                <a:lnTo>
                  <a:pt x="11290" y="0"/>
                </a:lnTo>
                <a:lnTo>
                  <a:pt x="8064" y="0"/>
                </a:lnTo>
                <a:lnTo>
                  <a:pt x="6451" y="0"/>
                </a:lnTo>
                <a:lnTo>
                  <a:pt x="6451" y="1650"/>
                </a:lnTo>
                <a:lnTo>
                  <a:pt x="3225" y="3175"/>
                </a:lnTo>
                <a:lnTo>
                  <a:pt x="3225" y="4825"/>
                </a:lnTo>
                <a:lnTo>
                  <a:pt x="1612" y="4825"/>
                </a:lnTo>
                <a:lnTo>
                  <a:pt x="1612" y="6477"/>
                </a:lnTo>
                <a:lnTo>
                  <a:pt x="1612" y="9652"/>
                </a:lnTo>
                <a:lnTo>
                  <a:pt x="0" y="11303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17780"/>
                </a:lnTo>
                <a:lnTo>
                  <a:pt x="1612" y="19304"/>
                </a:lnTo>
                <a:lnTo>
                  <a:pt x="3225" y="20955"/>
                </a:lnTo>
                <a:lnTo>
                  <a:pt x="3225" y="22606"/>
                </a:lnTo>
                <a:lnTo>
                  <a:pt x="6451" y="22606"/>
                </a:lnTo>
                <a:lnTo>
                  <a:pt x="6451" y="25781"/>
                </a:lnTo>
                <a:lnTo>
                  <a:pt x="8064" y="25781"/>
                </a:lnTo>
                <a:lnTo>
                  <a:pt x="11290" y="25781"/>
                </a:lnTo>
                <a:lnTo>
                  <a:pt x="12903" y="25781"/>
                </a:lnTo>
                <a:lnTo>
                  <a:pt x="16141" y="25781"/>
                </a:lnTo>
                <a:lnTo>
                  <a:pt x="17754" y="22606"/>
                </a:lnTo>
                <a:lnTo>
                  <a:pt x="20980" y="22606"/>
                </a:lnTo>
                <a:lnTo>
                  <a:pt x="20980" y="20955"/>
                </a:lnTo>
                <a:lnTo>
                  <a:pt x="22593" y="19304"/>
                </a:lnTo>
                <a:lnTo>
                  <a:pt x="22593" y="17780"/>
                </a:lnTo>
                <a:lnTo>
                  <a:pt x="25819" y="14478"/>
                </a:lnTo>
                <a:lnTo>
                  <a:pt x="25819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627887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1" y="102108"/>
                </a:lnTo>
                <a:lnTo>
                  <a:pt x="12191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594359" y="48387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941832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8074" y="425831"/>
                </a:lnTo>
                <a:lnTo>
                  <a:pt x="38074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72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941832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074" y="135128"/>
                </a:moveTo>
                <a:lnTo>
                  <a:pt x="0" y="135128"/>
                </a:lnTo>
                <a:lnTo>
                  <a:pt x="212572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8074" y="425831"/>
                </a:lnTo>
                <a:lnTo>
                  <a:pt x="38074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074" y="444881"/>
                </a:lnTo>
                <a:lnTo>
                  <a:pt x="38074" y="425831"/>
                </a:lnTo>
                <a:lnTo>
                  <a:pt x="38074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986027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986027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1042416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2" y="205740"/>
                </a:lnTo>
                <a:lnTo>
                  <a:pt x="111252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1042416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2" y="205740"/>
                </a:lnTo>
                <a:lnTo>
                  <a:pt x="111252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1219200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1219200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5" h="93345">
                <a:moveTo>
                  <a:pt x="0" y="92964"/>
                </a:moveTo>
                <a:lnTo>
                  <a:pt x="71628" y="92964"/>
                </a:lnTo>
                <a:lnTo>
                  <a:pt x="71628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1127760" y="48935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1336" y="3175"/>
                </a:moveTo>
                <a:lnTo>
                  <a:pt x="1524" y="3175"/>
                </a:lnTo>
                <a:lnTo>
                  <a:pt x="1524" y="4825"/>
                </a:lnTo>
                <a:lnTo>
                  <a:pt x="0" y="4825"/>
                </a:lnTo>
                <a:lnTo>
                  <a:pt x="0" y="19304"/>
                </a:lnTo>
                <a:lnTo>
                  <a:pt x="1524" y="20955"/>
                </a:lnTo>
                <a:lnTo>
                  <a:pt x="4571" y="22606"/>
                </a:lnTo>
                <a:lnTo>
                  <a:pt x="4571" y="25781"/>
                </a:lnTo>
                <a:lnTo>
                  <a:pt x="16764" y="25781"/>
                </a:lnTo>
                <a:lnTo>
                  <a:pt x="16764" y="22606"/>
                </a:lnTo>
                <a:lnTo>
                  <a:pt x="18287" y="22606"/>
                </a:lnTo>
                <a:lnTo>
                  <a:pt x="18287" y="20955"/>
                </a:lnTo>
                <a:lnTo>
                  <a:pt x="21336" y="20955"/>
                </a:lnTo>
                <a:lnTo>
                  <a:pt x="21336" y="17780"/>
                </a:lnTo>
                <a:lnTo>
                  <a:pt x="24384" y="14478"/>
                </a:lnTo>
                <a:lnTo>
                  <a:pt x="24384" y="9652"/>
                </a:lnTo>
                <a:lnTo>
                  <a:pt x="21336" y="6477"/>
                </a:lnTo>
                <a:lnTo>
                  <a:pt x="21336" y="3175"/>
                </a:lnTo>
                <a:close/>
              </a:path>
              <a:path w="24765" h="26035">
                <a:moveTo>
                  <a:pt x="16764" y="0"/>
                </a:moveTo>
                <a:lnTo>
                  <a:pt x="4571" y="0"/>
                </a:lnTo>
                <a:lnTo>
                  <a:pt x="4571" y="3175"/>
                </a:lnTo>
                <a:lnTo>
                  <a:pt x="18287" y="3175"/>
                </a:lnTo>
                <a:lnTo>
                  <a:pt x="16764" y="1650"/>
                </a:lnTo>
                <a:lnTo>
                  <a:pt x="1676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1127760" y="48935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12954"/>
                </a:moveTo>
                <a:lnTo>
                  <a:pt x="24384" y="11303"/>
                </a:lnTo>
                <a:lnTo>
                  <a:pt x="24384" y="9652"/>
                </a:lnTo>
                <a:lnTo>
                  <a:pt x="21336" y="6477"/>
                </a:lnTo>
                <a:lnTo>
                  <a:pt x="21336" y="4825"/>
                </a:lnTo>
                <a:lnTo>
                  <a:pt x="21336" y="3175"/>
                </a:lnTo>
                <a:lnTo>
                  <a:pt x="18287" y="3175"/>
                </a:lnTo>
                <a:lnTo>
                  <a:pt x="16764" y="1650"/>
                </a:lnTo>
                <a:lnTo>
                  <a:pt x="16764" y="0"/>
                </a:lnTo>
                <a:lnTo>
                  <a:pt x="13715" y="0"/>
                </a:lnTo>
                <a:lnTo>
                  <a:pt x="12192" y="0"/>
                </a:lnTo>
                <a:lnTo>
                  <a:pt x="9143" y="0"/>
                </a:lnTo>
                <a:lnTo>
                  <a:pt x="6096" y="0"/>
                </a:lnTo>
                <a:lnTo>
                  <a:pt x="4571" y="0"/>
                </a:lnTo>
                <a:lnTo>
                  <a:pt x="4571" y="1650"/>
                </a:lnTo>
                <a:lnTo>
                  <a:pt x="4571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0" y="4825"/>
                </a:lnTo>
                <a:lnTo>
                  <a:pt x="0" y="6477"/>
                </a:lnTo>
                <a:lnTo>
                  <a:pt x="0" y="9652"/>
                </a:lnTo>
                <a:lnTo>
                  <a:pt x="0" y="19304"/>
                </a:lnTo>
                <a:lnTo>
                  <a:pt x="1524" y="20955"/>
                </a:lnTo>
                <a:lnTo>
                  <a:pt x="4571" y="22606"/>
                </a:lnTo>
                <a:lnTo>
                  <a:pt x="4571" y="25781"/>
                </a:lnTo>
                <a:lnTo>
                  <a:pt x="6096" y="25781"/>
                </a:lnTo>
                <a:lnTo>
                  <a:pt x="9143" y="25781"/>
                </a:lnTo>
                <a:lnTo>
                  <a:pt x="12192" y="25781"/>
                </a:lnTo>
                <a:lnTo>
                  <a:pt x="13715" y="25781"/>
                </a:lnTo>
                <a:lnTo>
                  <a:pt x="16764" y="25781"/>
                </a:lnTo>
                <a:lnTo>
                  <a:pt x="16764" y="22606"/>
                </a:lnTo>
                <a:lnTo>
                  <a:pt x="18287" y="22606"/>
                </a:lnTo>
                <a:lnTo>
                  <a:pt x="18287" y="20955"/>
                </a:lnTo>
                <a:lnTo>
                  <a:pt x="21336" y="20955"/>
                </a:lnTo>
                <a:lnTo>
                  <a:pt x="21336" y="19304"/>
                </a:lnTo>
                <a:lnTo>
                  <a:pt x="21336" y="17780"/>
                </a:lnTo>
                <a:lnTo>
                  <a:pt x="24384" y="14478"/>
                </a:lnTo>
                <a:lnTo>
                  <a:pt x="24384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1248155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1213103" y="48387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2991611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2991611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3037332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3037332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3092195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3092195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3270503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3270503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3176016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2606" y="3175"/>
                </a:move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7780"/>
                </a:lnTo>
                <a:lnTo>
                  <a:pt x="25781" y="6477"/>
                </a:lnTo>
                <a:lnTo>
                  <a:pt x="22606" y="4825"/>
                </a:lnTo>
                <a:lnTo>
                  <a:pt x="22606" y="3175"/>
                </a:lnTo>
                <a:close/>
              </a:path>
              <a:path w="26035" h="26035">
                <a:moveTo>
                  <a:pt x="17779" y="0"/>
                </a:moveTo>
                <a:lnTo>
                  <a:pt x="4825" y="0"/>
                </a:lnTo>
                <a:lnTo>
                  <a:pt x="482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3176016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2"/>
                </a:lnTo>
                <a:lnTo>
                  <a:pt x="25781" y="6477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6477"/>
                </a:lnTo>
                <a:lnTo>
                  <a:pt x="0" y="9652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3299459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3264408" y="48387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3659123" y="45887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4622" y="135128"/>
                </a:moveTo>
                <a:lnTo>
                  <a:pt x="385572" y="135128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4622" y="444881"/>
                </a:lnTo>
                <a:lnTo>
                  <a:pt x="404622" y="135128"/>
                </a:lnTo>
                <a:close/>
              </a:path>
              <a:path w="424179" h="445135">
                <a:moveTo>
                  <a:pt x="211074" y="0"/>
                </a:moveTo>
                <a:lnTo>
                  <a:pt x="0" y="135128"/>
                </a:lnTo>
                <a:lnTo>
                  <a:pt x="423672" y="135128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3659123" y="45887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8"/>
                </a:moveTo>
                <a:lnTo>
                  <a:pt x="0" y="135128"/>
                </a:lnTo>
                <a:lnTo>
                  <a:pt x="211074" y="0"/>
                </a:lnTo>
                <a:lnTo>
                  <a:pt x="423672" y="135128"/>
                </a:lnTo>
                <a:lnTo>
                  <a:pt x="404622" y="135128"/>
                </a:lnTo>
                <a:lnTo>
                  <a:pt x="385572" y="135128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5572" y="135128"/>
                </a:lnTo>
                <a:lnTo>
                  <a:pt x="404622" y="135128"/>
                </a:lnTo>
                <a:lnTo>
                  <a:pt x="404622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3703320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3703320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3761232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3761232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3936491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3936491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3843528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80" y="25781"/>
                </a:lnTo>
                <a:lnTo>
                  <a:pt x="17780" y="22606"/>
                </a:lnTo>
                <a:close/>
              </a:path>
              <a:path w="26035" h="26035">
                <a:moveTo>
                  <a:pt x="17780" y="0"/>
                </a:move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3175" y="4825"/>
                </a:lnTo>
                <a:lnTo>
                  <a:pt x="1650" y="4825"/>
                </a:lnTo>
                <a:lnTo>
                  <a:pt x="1650" y="9652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9304"/>
                </a:lnTo>
                <a:lnTo>
                  <a:pt x="3175" y="20955"/>
                </a:lnTo>
                <a:lnTo>
                  <a:pt x="3175" y="22606"/>
                </a:lnTo>
                <a:lnTo>
                  <a:pt x="20955" y="22606"/>
                </a:lnTo>
                <a:lnTo>
                  <a:pt x="20955" y="20955"/>
                </a:lnTo>
                <a:lnTo>
                  <a:pt x="22606" y="20955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9652"/>
                </a:lnTo>
                <a:lnTo>
                  <a:pt x="22606" y="6477"/>
                </a:lnTo>
                <a:lnTo>
                  <a:pt x="22606" y="3175"/>
                </a:lnTo>
                <a:lnTo>
                  <a:pt x="20955" y="3175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3843528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2"/>
                </a:lnTo>
                <a:lnTo>
                  <a:pt x="22606" y="6477"/>
                </a:lnTo>
                <a:lnTo>
                  <a:pt x="22606" y="4825"/>
                </a:lnTo>
                <a:lnTo>
                  <a:pt x="22606" y="3175"/>
                </a:lnTo>
                <a:lnTo>
                  <a:pt x="20955" y="3175"/>
                </a:lnTo>
                <a:lnTo>
                  <a:pt x="17780" y="1650"/>
                </a:lnTo>
                <a:lnTo>
                  <a:pt x="17780" y="0"/>
                </a:lnTo>
                <a:lnTo>
                  <a:pt x="16129" y="0"/>
                </a:lnTo>
                <a:lnTo>
                  <a:pt x="12954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3175" y="4825"/>
                </a:lnTo>
                <a:lnTo>
                  <a:pt x="1650" y="4825"/>
                </a:lnTo>
                <a:lnTo>
                  <a:pt x="1650" y="6477"/>
                </a:lnTo>
                <a:lnTo>
                  <a:pt x="1650" y="9652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7780"/>
                </a:lnTo>
                <a:lnTo>
                  <a:pt x="1650" y="19304"/>
                </a:lnTo>
                <a:lnTo>
                  <a:pt x="3175" y="20955"/>
                </a:lnTo>
                <a:lnTo>
                  <a:pt x="317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8127" y="25781"/>
                </a:lnTo>
                <a:lnTo>
                  <a:pt x="11302" y="25781"/>
                </a:lnTo>
                <a:lnTo>
                  <a:pt x="12954" y="25781"/>
                </a:lnTo>
                <a:lnTo>
                  <a:pt x="16129" y="25781"/>
                </a:lnTo>
                <a:lnTo>
                  <a:pt x="17780" y="25781"/>
                </a:lnTo>
                <a:lnTo>
                  <a:pt x="17780" y="22606"/>
                </a:lnTo>
                <a:lnTo>
                  <a:pt x="20955" y="22606"/>
                </a:lnTo>
                <a:lnTo>
                  <a:pt x="20955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3965447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3930396" y="48387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4326635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4326635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4372355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4372355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4427220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4427220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4605528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4605528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4511040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80" y="25781"/>
                </a:lnTo>
                <a:lnTo>
                  <a:pt x="17780" y="22606"/>
                </a:lnTo>
                <a:close/>
              </a:path>
              <a:path w="26035" h="26035">
                <a:moveTo>
                  <a:pt x="22606" y="3175"/>
                </a:moveTo>
                <a:lnTo>
                  <a:pt x="1650" y="3175"/>
                </a:lnTo>
                <a:lnTo>
                  <a:pt x="1650" y="6477"/>
                </a:lnTo>
                <a:lnTo>
                  <a:pt x="0" y="6477"/>
                </a:lnTo>
                <a:lnTo>
                  <a:pt x="0" y="17780"/>
                </a:lnTo>
                <a:lnTo>
                  <a:pt x="1650" y="17780"/>
                </a:lnTo>
                <a:lnTo>
                  <a:pt x="1650" y="20955"/>
                </a:lnTo>
                <a:lnTo>
                  <a:pt x="4825" y="22606"/>
                </a:lnTo>
                <a:lnTo>
                  <a:pt x="19304" y="22606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7780"/>
                </a:lnTo>
                <a:lnTo>
                  <a:pt x="25781" y="6477"/>
                </a:lnTo>
                <a:lnTo>
                  <a:pt x="22606" y="4825"/>
                </a:lnTo>
                <a:lnTo>
                  <a:pt x="22606" y="3175"/>
                </a:lnTo>
                <a:close/>
              </a:path>
              <a:path w="26035" h="26035">
                <a:moveTo>
                  <a:pt x="19304" y="1650"/>
                </a:moveTo>
                <a:lnTo>
                  <a:pt x="4825" y="1650"/>
                </a:lnTo>
                <a:lnTo>
                  <a:pt x="4825" y="3175"/>
                </a:lnTo>
                <a:lnTo>
                  <a:pt x="19304" y="3175"/>
                </a:lnTo>
                <a:lnTo>
                  <a:pt x="19304" y="1650"/>
                </a:lnTo>
                <a:close/>
              </a:path>
              <a:path w="26035" h="26035">
                <a:moveTo>
                  <a:pt x="17780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4511040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2"/>
                </a:lnTo>
                <a:lnTo>
                  <a:pt x="25781" y="6477"/>
                </a:lnTo>
                <a:lnTo>
                  <a:pt x="22606" y="4825"/>
                </a:lnTo>
                <a:lnTo>
                  <a:pt x="22606" y="3175"/>
                </a:lnTo>
                <a:lnTo>
                  <a:pt x="19304" y="3175"/>
                </a:lnTo>
                <a:lnTo>
                  <a:pt x="19304" y="1650"/>
                </a:lnTo>
                <a:lnTo>
                  <a:pt x="17780" y="1650"/>
                </a:lnTo>
                <a:lnTo>
                  <a:pt x="17780" y="0"/>
                </a:lnTo>
                <a:lnTo>
                  <a:pt x="14477" y="0"/>
                </a:lnTo>
                <a:lnTo>
                  <a:pt x="12954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1650" y="6477"/>
                </a:lnTo>
                <a:lnTo>
                  <a:pt x="0" y="6477"/>
                </a:lnTo>
                <a:lnTo>
                  <a:pt x="0" y="17780"/>
                </a:lnTo>
                <a:lnTo>
                  <a:pt x="165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4" y="25781"/>
                </a:lnTo>
                <a:lnTo>
                  <a:pt x="14477" y="25781"/>
                </a:lnTo>
                <a:lnTo>
                  <a:pt x="17780" y="25781"/>
                </a:lnTo>
                <a:lnTo>
                  <a:pt x="17780" y="22606"/>
                </a:lnTo>
                <a:lnTo>
                  <a:pt x="19304" y="22606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4634484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4599432" y="48387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4994147" y="45887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6146" y="135128"/>
                </a:moveTo>
                <a:lnTo>
                  <a:pt x="385572" y="135128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4179" h="445135">
                <a:moveTo>
                  <a:pt x="212598" y="0"/>
                </a:moveTo>
                <a:lnTo>
                  <a:pt x="0" y="135128"/>
                </a:lnTo>
                <a:lnTo>
                  <a:pt x="423672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4994147" y="45887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3672" y="135128"/>
                </a:lnTo>
                <a:lnTo>
                  <a:pt x="406146" y="135128"/>
                </a:lnTo>
                <a:lnTo>
                  <a:pt x="385572" y="135128"/>
                </a:lnTo>
                <a:lnTo>
                  <a:pt x="385572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5572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038344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038344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094732" y="47990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29" h="205739">
                <a:moveTo>
                  <a:pt x="0" y="205740"/>
                </a:moveTo>
                <a:lnTo>
                  <a:pt x="112775" y="205740"/>
                </a:lnTo>
                <a:lnTo>
                  <a:pt x="112775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094732" y="47990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29" h="205739">
                <a:moveTo>
                  <a:pt x="0" y="205740"/>
                </a:moveTo>
                <a:lnTo>
                  <a:pt x="112775" y="205740"/>
                </a:lnTo>
                <a:lnTo>
                  <a:pt x="112775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271515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271515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180076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2606" y="3175"/>
                </a:move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9652"/>
                </a:lnTo>
                <a:lnTo>
                  <a:pt x="22606" y="6477"/>
                </a:lnTo>
                <a:lnTo>
                  <a:pt x="22606" y="3175"/>
                </a:lnTo>
                <a:close/>
              </a:path>
              <a:path w="26035" h="26035">
                <a:moveTo>
                  <a:pt x="17779" y="0"/>
                </a:moveTo>
                <a:lnTo>
                  <a:pt x="4825" y="0"/>
                </a:lnTo>
                <a:lnTo>
                  <a:pt x="482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180076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2"/>
                </a:lnTo>
                <a:lnTo>
                  <a:pt x="22606" y="6477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4825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6477"/>
                </a:lnTo>
                <a:lnTo>
                  <a:pt x="0" y="9652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300471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265420" y="48387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663184" y="45887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4621" y="135128"/>
                </a:moveTo>
                <a:lnTo>
                  <a:pt x="385571" y="135128"/>
                </a:lnTo>
                <a:lnTo>
                  <a:pt x="385571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4621" y="444881"/>
                </a:lnTo>
                <a:lnTo>
                  <a:pt x="404621" y="135128"/>
                </a:lnTo>
                <a:close/>
              </a:path>
              <a:path w="424179" h="445135">
                <a:moveTo>
                  <a:pt x="211074" y="0"/>
                </a:moveTo>
                <a:lnTo>
                  <a:pt x="0" y="135128"/>
                </a:lnTo>
                <a:lnTo>
                  <a:pt x="423671" y="135128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663184" y="45887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8"/>
                </a:moveTo>
                <a:lnTo>
                  <a:pt x="0" y="135128"/>
                </a:lnTo>
                <a:lnTo>
                  <a:pt x="211074" y="0"/>
                </a:lnTo>
                <a:lnTo>
                  <a:pt x="423671" y="135128"/>
                </a:lnTo>
                <a:lnTo>
                  <a:pt x="404621" y="135128"/>
                </a:lnTo>
                <a:lnTo>
                  <a:pt x="385571" y="135128"/>
                </a:lnTo>
                <a:lnTo>
                  <a:pt x="385571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5571" y="135128"/>
                </a:lnTo>
                <a:lnTo>
                  <a:pt x="404621" y="135128"/>
                </a:lnTo>
                <a:lnTo>
                  <a:pt x="404621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5707379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5707379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5762244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5762244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5940552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5940552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5846064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80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80" y="25781"/>
                </a:lnTo>
                <a:lnTo>
                  <a:pt x="17780" y="22606"/>
                </a:lnTo>
                <a:close/>
              </a:path>
              <a:path w="26035" h="26035">
                <a:moveTo>
                  <a:pt x="22606" y="3175"/>
                </a:moveTo>
                <a:lnTo>
                  <a:pt x="1650" y="3175"/>
                </a:lnTo>
                <a:lnTo>
                  <a:pt x="1650" y="6477"/>
                </a:lnTo>
                <a:lnTo>
                  <a:pt x="0" y="6477"/>
                </a:lnTo>
                <a:lnTo>
                  <a:pt x="0" y="17780"/>
                </a:lnTo>
                <a:lnTo>
                  <a:pt x="1650" y="17780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7780"/>
                </a:lnTo>
                <a:lnTo>
                  <a:pt x="25781" y="6477"/>
                </a:lnTo>
                <a:lnTo>
                  <a:pt x="22606" y="4825"/>
                </a:lnTo>
                <a:lnTo>
                  <a:pt x="22606" y="3175"/>
                </a:lnTo>
                <a:close/>
              </a:path>
              <a:path w="26035" h="26035">
                <a:moveTo>
                  <a:pt x="19303" y="1650"/>
                </a:moveTo>
                <a:lnTo>
                  <a:pt x="4825" y="1650"/>
                </a:lnTo>
                <a:lnTo>
                  <a:pt x="4825" y="3175"/>
                </a:lnTo>
                <a:lnTo>
                  <a:pt x="19303" y="3175"/>
                </a:lnTo>
                <a:lnTo>
                  <a:pt x="19303" y="1650"/>
                </a:lnTo>
                <a:close/>
              </a:path>
              <a:path w="26035" h="26035">
                <a:moveTo>
                  <a:pt x="17780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80" y="1650"/>
                </a:lnTo>
                <a:lnTo>
                  <a:pt x="1778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5846064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11303"/>
                </a:lnTo>
                <a:lnTo>
                  <a:pt x="25781" y="9652"/>
                </a:lnTo>
                <a:lnTo>
                  <a:pt x="25781" y="6477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80" y="1650"/>
                </a:lnTo>
                <a:lnTo>
                  <a:pt x="17780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1650" y="6477"/>
                </a:lnTo>
                <a:lnTo>
                  <a:pt x="0" y="6477"/>
                </a:lnTo>
                <a:lnTo>
                  <a:pt x="0" y="17780"/>
                </a:lnTo>
                <a:lnTo>
                  <a:pt x="165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80" y="25781"/>
                </a:lnTo>
                <a:lnTo>
                  <a:pt x="17780" y="22606"/>
                </a:lnTo>
                <a:lnTo>
                  <a:pt x="19303" y="22606"/>
                </a:lnTo>
                <a:lnTo>
                  <a:pt x="22606" y="20955"/>
                </a:lnTo>
                <a:lnTo>
                  <a:pt x="22606" y="19304"/>
                </a:lnTo>
                <a:lnTo>
                  <a:pt x="25781" y="17780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5969508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5934455" y="48387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329171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5445" y="135128"/>
                </a:lnTo>
                <a:lnTo>
                  <a:pt x="385445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329171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5445" y="135128"/>
                </a:lnTo>
                <a:lnTo>
                  <a:pt x="385445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5445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373367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373367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431279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431279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608064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608064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513576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79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6128" y="25781"/>
                </a:lnTo>
                <a:lnTo>
                  <a:pt x="17779" y="22606"/>
                </a:lnTo>
                <a:close/>
              </a:path>
              <a:path w="26034" h="26035">
                <a:moveTo>
                  <a:pt x="22605" y="4825"/>
                </a:moveTo>
                <a:lnTo>
                  <a:pt x="1650" y="4825"/>
                </a:lnTo>
                <a:lnTo>
                  <a:pt x="1650" y="9652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9304"/>
                </a:lnTo>
                <a:lnTo>
                  <a:pt x="3175" y="20955"/>
                </a:lnTo>
                <a:lnTo>
                  <a:pt x="3175" y="22606"/>
                </a:lnTo>
                <a:lnTo>
                  <a:pt x="20954" y="22606"/>
                </a:lnTo>
                <a:lnTo>
                  <a:pt x="20954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9652"/>
                </a:lnTo>
                <a:lnTo>
                  <a:pt x="22605" y="6477"/>
                </a:lnTo>
                <a:lnTo>
                  <a:pt x="22605" y="4825"/>
                </a:lnTo>
                <a:close/>
              </a:path>
              <a:path w="26034" h="26035">
                <a:moveTo>
                  <a:pt x="16128" y="0"/>
                </a:move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3175" y="4825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1650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513576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4"/>
                </a:moveTo>
                <a:lnTo>
                  <a:pt x="25780" y="11303"/>
                </a:lnTo>
                <a:lnTo>
                  <a:pt x="25780" y="9652"/>
                </a:lnTo>
                <a:lnTo>
                  <a:pt x="22605" y="6477"/>
                </a:lnTo>
                <a:lnTo>
                  <a:pt x="22605" y="4825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165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3175" y="4825"/>
                </a:lnTo>
                <a:lnTo>
                  <a:pt x="1650" y="4825"/>
                </a:lnTo>
                <a:lnTo>
                  <a:pt x="1650" y="6477"/>
                </a:lnTo>
                <a:lnTo>
                  <a:pt x="1650" y="9652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7780"/>
                </a:lnTo>
                <a:lnTo>
                  <a:pt x="1650" y="19304"/>
                </a:lnTo>
                <a:lnTo>
                  <a:pt x="3175" y="20955"/>
                </a:lnTo>
                <a:lnTo>
                  <a:pt x="317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8127" y="25781"/>
                </a:lnTo>
                <a:lnTo>
                  <a:pt x="11302" y="25781"/>
                </a:lnTo>
                <a:lnTo>
                  <a:pt x="12953" y="25781"/>
                </a:lnTo>
                <a:lnTo>
                  <a:pt x="16128" y="25781"/>
                </a:lnTo>
                <a:lnTo>
                  <a:pt x="17779" y="22606"/>
                </a:lnTo>
                <a:lnTo>
                  <a:pt x="20954" y="22606"/>
                </a:lnTo>
                <a:lnTo>
                  <a:pt x="20954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12954"/>
                </a:lnTo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635495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601968" y="48387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949440" y="45887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2" y="135128"/>
                </a:moveTo>
                <a:lnTo>
                  <a:pt x="388492" y="135128"/>
                </a:lnTo>
                <a:lnTo>
                  <a:pt x="388492" y="425831"/>
                </a:lnTo>
                <a:lnTo>
                  <a:pt x="38226" y="425831"/>
                </a:lnTo>
                <a:lnTo>
                  <a:pt x="38226" y="444881"/>
                </a:lnTo>
                <a:lnTo>
                  <a:pt x="407542" y="444881"/>
                </a:lnTo>
                <a:lnTo>
                  <a:pt x="407542" y="135128"/>
                </a:lnTo>
                <a:close/>
              </a:path>
              <a:path w="426720" h="445135">
                <a:moveTo>
                  <a:pt x="213359" y="0"/>
                </a:moveTo>
                <a:lnTo>
                  <a:pt x="0" y="135128"/>
                </a:lnTo>
                <a:lnTo>
                  <a:pt x="426592" y="135128"/>
                </a:lnTo>
                <a:lnTo>
                  <a:pt x="213359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949440" y="45887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26" y="135128"/>
                </a:moveTo>
                <a:lnTo>
                  <a:pt x="0" y="135128"/>
                </a:lnTo>
                <a:lnTo>
                  <a:pt x="213359" y="0"/>
                </a:lnTo>
                <a:lnTo>
                  <a:pt x="426592" y="135128"/>
                </a:lnTo>
                <a:lnTo>
                  <a:pt x="407542" y="135128"/>
                </a:lnTo>
                <a:lnTo>
                  <a:pt x="388492" y="135128"/>
                </a:lnTo>
                <a:lnTo>
                  <a:pt x="388492" y="425831"/>
                </a:lnTo>
                <a:lnTo>
                  <a:pt x="38226" y="425831"/>
                </a:lnTo>
                <a:lnTo>
                  <a:pt x="38226" y="135128"/>
                </a:lnTo>
                <a:lnTo>
                  <a:pt x="388492" y="135128"/>
                </a:lnTo>
                <a:lnTo>
                  <a:pt x="407542" y="135128"/>
                </a:lnTo>
                <a:lnTo>
                  <a:pt x="407542" y="444881"/>
                </a:lnTo>
                <a:lnTo>
                  <a:pt x="38226" y="444881"/>
                </a:lnTo>
                <a:lnTo>
                  <a:pt x="38226" y="425831"/>
                </a:lnTo>
                <a:lnTo>
                  <a:pt x="38226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995159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995159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7051547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7051547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7228331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7228331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7135368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2605" y="3175"/>
                </a:move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9652"/>
                </a:lnTo>
                <a:lnTo>
                  <a:pt x="22605" y="6477"/>
                </a:lnTo>
                <a:lnTo>
                  <a:pt x="22605" y="3175"/>
                </a:lnTo>
                <a:close/>
              </a:path>
              <a:path w="26034" h="26035">
                <a:moveTo>
                  <a:pt x="17779" y="0"/>
                </a:moveTo>
                <a:lnTo>
                  <a:pt x="4825" y="0"/>
                </a:lnTo>
                <a:lnTo>
                  <a:pt x="4825" y="3175"/>
                </a:lnTo>
                <a:lnTo>
                  <a:pt x="19303" y="3175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7135368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4"/>
                </a:moveTo>
                <a:lnTo>
                  <a:pt x="25780" y="11303"/>
                </a:lnTo>
                <a:lnTo>
                  <a:pt x="25780" y="9652"/>
                </a:lnTo>
                <a:lnTo>
                  <a:pt x="22605" y="6477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7779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4825"/>
                </a:lnTo>
                <a:lnTo>
                  <a:pt x="0" y="6477"/>
                </a:lnTo>
                <a:lnTo>
                  <a:pt x="0" y="9652"/>
                </a:lnTo>
                <a:lnTo>
                  <a:pt x="0" y="19304"/>
                </a:lnTo>
                <a:lnTo>
                  <a:pt x="1650" y="20955"/>
                </a:lnTo>
                <a:lnTo>
                  <a:pt x="4825" y="22606"/>
                </a:lnTo>
                <a:lnTo>
                  <a:pt x="4825" y="25781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12954"/>
                </a:lnTo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7257288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7222235" y="48387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8331707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8331707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9624" y="444881"/>
                </a:lnTo>
                <a:lnTo>
                  <a:pt x="39624" y="425831"/>
                </a:lnTo>
                <a:lnTo>
                  <a:pt x="39624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8377428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8377428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8432292" y="47990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29" h="205739">
                <a:moveTo>
                  <a:pt x="0" y="205740"/>
                </a:moveTo>
                <a:lnTo>
                  <a:pt x="112775" y="205740"/>
                </a:lnTo>
                <a:lnTo>
                  <a:pt x="112775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8432292" y="47990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29" h="205739">
                <a:moveTo>
                  <a:pt x="0" y="205740"/>
                </a:moveTo>
                <a:lnTo>
                  <a:pt x="112775" y="205740"/>
                </a:lnTo>
                <a:lnTo>
                  <a:pt x="112775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8610600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8610600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8517635" y="48935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16764" y="22606"/>
                </a:moveTo>
                <a:lnTo>
                  <a:pt x="6096" y="22606"/>
                </a:lnTo>
                <a:lnTo>
                  <a:pt x="6096" y="25781"/>
                </a:lnTo>
                <a:lnTo>
                  <a:pt x="15240" y="25781"/>
                </a:lnTo>
                <a:lnTo>
                  <a:pt x="16764" y="22606"/>
                </a:lnTo>
                <a:close/>
              </a:path>
              <a:path w="24765" h="26035">
                <a:moveTo>
                  <a:pt x="15240" y="0"/>
                </a:moveTo>
                <a:lnTo>
                  <a:pt x="6096" y="0"/>
                </a:lnTo>
                <a:lnTo>
                  <a:pt x="6096" y="1650"/>
                </a:lnTo>
                <a:lnTo>
                  <a:pt x="3048" y="3175"/>
                </a:lnTo>
                <a:lnTo>
                  <a:pt x="1524" y="3175"/>
                </a:lnTo>
                <a:lnTo>
                  <a:pt x="1524" y="9652"/>
                </a:lnTo>
                <a:lnTo>
                  <a:pt x="0" y="11303"/>
                </a:lnTo>
                <a:lnTo>
                  <a:pt x="0" y="12954"/>
                </a:lnTo>
                <a:lnTo>
                  <a:pt x="1524" y="14478"/>
                </a:lnTo>
                <a:lnTo>
                  <a:pt x="1524" y="20955"/>
                </a:lnTo>
                <a:lnTo>
                  <a:pt x="3048" y="20955"/>
                </a:lnTo>
                <a:lnTo>
                  <a:pt x="3048" y="22606"/>
                </a:lnTo>
                <a:lnTo>
                  <a:pt x="19812" y="22606"/>
                </a:lnTo>
                <a:lnTo>
                  <a:pt x="19812" y="20955"/>
                </a:lnTo>
                <a:lnTo>
                  <a:pt x="21336" y="19304"/>
                </a:lnTo>
                <a:lnTo>
                  <a:pt x="21336" y="17780"/>
                </a:lnTo>
                <a:lnTo>
                  <a:pt x="24384" y="14478"/>
                </a:lnTo>
                <a:lnTo>
                  <a:pt x="24384" y="9652"/>
                </a:lnTo>
                <a:lnTo>
                  <a:pt x="21336" y="6477"/>
                </a:lnTo>
                <a:lnTo>
                  <a:pt x="21336" y="4825"/>
                </a:lnTo>
                <a:lnTo>
                  <a:pt x="19812" y="4825"/>
                </a:lnTo>
                <a:lnTo>
                  <a:pt x="19812" y="3175"/>
                </a:lnTo>
                <a:lnTo>
                  <a:pt x="16764" y="1650"/>
                </a:lnTo>
                <a:lnTo>
                  <a:pt x="1524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8517635" y="48935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12954"/>
                </a:moveTo>
                <a:lnTo>
                  <a:pt x="24384" y="11303"/>
                </a:lnTo>
                <a:lnTo>
                  <a:pt x="24384" y="9652"/>
                </a:lnTo>
                <a:lnTo>
                  <a:pt x="21336" y="6477"/>
                </a:lnTo>
                <a:lnTo>
                  <a:pt x="21336" y="4825"/>
                </a:lnTo>
                <a:lnTo>
                  <a:pt x="19812" y="4825"/>
                </a:lnTo>
                <a:lnTo>
                  <a:pt x="19812" y="3175"/>
                </a:lnTo>
                <a:lnTo>
                  <a:pt x="16764" y="1650"/>
                </a:lnTo>
                <a:lnTo>
                  <a:pt x="15240" y="0"/>
                </a:lnTo>
                <a:lnTo>
                  <a:pt x="12192" y="0"/>
                </a:lnTo>
                <a:lnTo>
                  <a:pt x="10668" y="0"/>
                </a:lnTo>
                <a:lnTo>
                  <a:pt x="7620" y="0"/>
                </a:lnTo>
                <a:lnTo>
                  <a:pt x="6096" y="0"/>
                </a:lnTo>
                <a:lnTo>
                  <a:pt x="6096" y="1650"/>
                </a:lnTo>
                <a:lnTo>
                  <a:pt x="3048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1524" y="6477"/>
                </a:lnTo>
                <a:lnTo>
                  <a:pt x="1524" y="9652"/>
                </a:lnTo>
                <a:lnTo>
                  <a:pt x="0" y="11303"/>
                </a:lnTo>
                <a:lnTo>
                  <a:pt x="0" y="12954"/>
                </a:lnTo>
                <a:lnTo>
                  <a:pt x="1524" y="14478"/>
                </a:lnTo>
                <a:lnTo>
                  <a:pt x="1524" y="17780"/>
                </a:lnTo>
                <a:lnTo>
                  <a:pt x="1524" y="19304"/>
                </a:lnTo>
                <a:lnTo>
                  <a:pt x="1524" y="20955"/>
                </a:lnTo>
                <a:lnTo>
                  <a:pt x="3048" y="20955"/>
                </a:lnTo>
                <a:lnTo>
                  <a:pt x="3048" y="22606"/>
                </a:lnTo>
                <a:lnTo>
                  <a:pt x="6096" y="22606"/>
                </a:lnTo>
                <a:lnTo>
                  <a:pt x="6096" y="25781"/>
                </a:lnTo>
                <a:lnTo>
                  <a:pt x="7620" y="25781"/>
                </a:lnTo>
                <a:lnTo>
                  <a:pt x="10668" y="25781"/>
                </a:lnTo>
                <a:lnTo>
                  <a:pt x="12192" y="25781"/>
                </a:lnTo>
                <a:lnTo>
                  <a:pt x="15240" y="25781"/>
                </a:lnTo>
                <a:lnTo>
                  <a:pt x="16764" y="22606"/>
                </a:lnTo>
                <a:lnTo>
                  <a:pt x="19812" y="22606"/>
                </a:lnTo>
                <a:lnTo>
                  <a:pt x="19812" y="20955"/>
                </a:lnTo>
                <a:lnTo>
                  <a:pt x="21336" y="19304"/>
                </a:lnTo>
                <a:lnTo>
                  <a:pt x="21336" y="17780"/>
                </a:lnTo>
                <a:lnTo>
                  <a:pt x="24384" y="14478"/>
                </a:lnTo>
                <a:lnTo>
                  <a:pt x="24384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8639556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8604504" y="48387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320040" y="52562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3" y="135128"/>
                </a:moveTo>
                <a:lnTo>
                  <a:pt x="386854" y="135128"/>
                </a:lnTo>
                <a:lnTo>
                  <a:pt x="386854" y="425869"/>
                </a:lnTo>
                <a:lnTo>
                  <a:pt x="38201" y="425869"/>
                </a:lnTo>
                <a:lnTo>
                  <a:pt x="38201" y="444944"/>
                </a:lnTo>
                <a:lnTo>
                  <a:pt x="407543" y="444944"/>
                </a:lnTo>
                <a:lnTo>
                  <a:pt x="407543" y="135128"/>
                </a:lnTo>
                <a:close/>
              </a:path>
              <a:path w="426720" h="445135">
                <a:moveTo>
                  <a:pt x="213321" y="0"/>
                </a:moveTo>
                <a:lnTo>
                  <a:pt x="0" y="135128"/>
                </a:lnTo>
                <a:lnTo>
                  <a:pt x="426656" y="135128"/>
                </a:lnTo>
                <a:lnTo>
                  <a:pt x="213321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320040" y="52562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01" y="135128"/>
                </a:moveTo>
                <a:lnTo>
                  <a:pt x="0" y="135128"/>
                </a:lnTo>
                <a:lnTo>
                  <a:pt x="213321" y="0"/>
                </a:lnTo>
                <a:lnTo>
                  <a:pt x="426656" y="135128"/>
                </a:lnTo>
                <a:lnTo>
                  <a:pt x="407543" y="135128"/>
                </a:lnTo>
                <a:lnTo>
                  <a:pt x="386854" y="135128"/>
                </a:lnTo>
                <a:lnTo>
                  <a:pt x="386854" y="425869"/>
                </a:lnTo>
                <a:lnTo>
                  <a:pt x="38201" y="425869"/>
                </a:lnTo>
                <a:lnTo>
                  <a:pt x="38201" y="135128"/>
                </a:lnTo>
                <a:lnTo>
                  <a:pt x="386854" y="135128"/>
                </a:lnTo>
                <a:lnTo>
                  <a:pt x="407543" y="135128"/>
                </a:lnTo>
                <a:lnTo>
                  <a:pt x="407543" y="444944"/>
                </a:lnTo>
                <a:lnTo>
                  <a:pt x="38201" y="444944"/>
                </a:lnTo>
                <a:lnTo>
                  <a:pt x="38201" y="425869"/>
                </a:lnTo>
                <a:lnTo>
                  <a:pt x="38201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365759" y="53980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365759" y="53980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422148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422148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00455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8" y="94487"/>
                </a:lnTo>
                <a:lnTo>
                  <a:pt x="71628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00455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8" y="94487"/>
                </a:lnTo>
                <a:lnTo>
                  <a:pt x="71628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504444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2903" y="22606"/>
                </a:moveTo>
                <a:lnTo>
                  <a:pt x="11290" y="22606"/>
                </a:lnTo>
                <a:lnTo>
                  <a:pt x="11290" y="25781"/>
                </a:lnTo>
                <a:lnTo>
                  <a:pt x="12903" y="25781"/>
                </a:lnTo>
                <a:lnTo>
                  <a:pt x="12903" y="22606"/>
                </a:lnTo>
                <a:close/>
              </a:path>
              <a:path w="26034" h="26035">
                <a:moveTo>
                  <a:pt x="22593" y="4826"/>
                </a:moveTo>
                <a:lnTo>
                  <a:pt x="1612" y="4826"/>
                </a:lnTo>
                <a:lnTo>
                  <a:pt x="1612" y="9652"/>
                </a:lnTo>
                <a:lnTo>
                  <a:pt x="0" y="9652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17780"/>
                </a:lnTo>
                <a:lnTo>
                  <a:pt x="3225" y="19304"/>
                </a:lnTo>
                <a:lnTo>
                  <a:pt x="3225" y="20955"/>
                </a:lnTo>
                <a:lnTo>
                  <a:pt x="6451" y="22606"/>
                </a:lnTo>
                <a:lnTo>
                  <a:pt x="17754" y="22606"/>
                </a:lnTo>
                <a:lnTo>
                  <a:pt x="20980" y="20955"/>
                </a:lnTo>
                <a:lnTo>
                  <a:pt x="20980" y="19304"/>
                </a:lnTo>
                <a:lnTo>
                  <a:pt x="22593" y="17780"/>
                </a:lnTo>
                <a:lnTo>
                  <a:pt x="22593" y="16129"/>
                </a:lnTo>
                <a:lnTo>
                  <a:pt x="25819" y="16129"/>
                </a:lnTo>
                <a:lnTo>
                  <a:pt x="25819" y="8128"/>
                </a:lnTo>
                <a:lnTo>
                  <a:pt x="22593" y="8128"/>
                </a:lnTo>
                <a:lnTo>
                  <a:pt x="22593" y="4826"/>
                </a:lnTo>
                <a:close/>
              </a:path>
              <a:path w="26034" h="26035">
                <a:moveTo>
                  <a:pt x="17754" y="1651"/>
                </a:moveTo>
                <a:lnTo>
                  <a:pt x="6451" y="1651"/>
                </a:lnTo>
                <a:lnTo>
                  <a:pt x="3225" y="3175"/>
                </a:lnTo>
                <a:lnTo>
                  <a:pt x="3225" y="4826"/>
                </a:lnTo>
                <a:lnTo>
                  <a:pt x="20980" y="4826"/>
                </a:lnTo>
                <a:lnTo>
                  <a:pt x="20980" y="3175"/>
                </a:lnTo>
                <a:lnTo>
                  <a:pt x="17754" y="1651"/>
                </a:lnTo>
                <a:close/>
              </a:path>
              <a:path w="26034" h="26035">
                <a:moveTo>
                  <a:pt x="16141" y="0"/>
                </a:moveTo>
                <a:lnTo>
                  <a:pt x="8064" y="0"/>
                </a:lnTo>
                <a:lnTo>
                  <a:pt x="8064" y="1651"/>
                </a:lnTo>
                <a:lnTo>
                  <a:pt x="16141" y="1651"/>
                </a:lnTo>
                <a:lnTo>
                  <a:pt x="16141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504444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54"/>
                </a:moveTo>
                <a:lnTo>
                  <a:pt x="25819" y="9652"/>
                </a:lnTo>
                <a:lnTo>
                  <a:pt x="25819" y="8128"/>
                </a:lnTo>
                <a:lnTo>
                  <a:pt x="22593" y="8128"/>
                </a:lnTo>
                <a:lnTo>
                  <a:pt x="22593" y="6477"/>
                </a:lnTo>
                <a:lnTo>
                  <a:pt x="22593" y="4826"/>
                </a:lnTo>
                <a:lnTo>
                  <a:pt x="20980" y="4826"/>
                </a:lnTo>
                <a:lnTo>
                  <a:pt x="20980" y="3175"/>
                </a:lnTo>
                <a:lnTo>
                  <a:pt x="17754" y="1651"/>
                </a:lnTo>
                <a:lnTo>
                  <a:pt x="16141" y="1651"/>
                </a:lnTo>
                <a:lnTo>
                  <a:pt x="16141" y="0"/>
                </a:lnTo>
                <a:lnTo>
                  <a:pt x="12903" y="0"/>
                </a:lnTo>
                <a:lnTo>
                  <a:pt x="11290" y="0"/>
                </a:lnTo>
                <a:lnTo>
                  <a:pt x="8064" y="0"/>
                </a:lnTo>
                <a:lnTo>
                  <a:pt x="8064" y="1651"/>
                </a:lnTo>
                <a:lnTo>
                  <a:pt x="6451" y="1651"/>
                </a:lnTo>
                <a:lnTo>
                  <a:pt x="3225" y="3175"/>
                </a:lnTo>
                <a:lnTo>
                  <a:pt x="3225" y="4826"/>
                </a:lnTo>
                <a:lnTo>
                  <a:pt x="1612" y="4826"/>
                </a:lnTo>
                <a:lnTo>
                  <a:pt x="1612" y="6477"/>
                </a:lnTo>
                <a:lnTo>
                  <a:pt x="1612" y="8128"/>
                </a:lnTo>
                <a:lnTo>
                  <a:pt x="1612" y="9652"/>
                </a:lnTo>
                <a:lnTo>
                  <a:pt x="0" y="9652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16129"/>
                </a:lnTo>
                <a:lnTo>
                  <a:pt x="1612" y="17780"/>
                </a:lnTo>
                <a:lnTo>
                  <a:pt x="3225" y="19304"/>
                </a:lnTo>
                <a:lnTo>
                  <a:pt x="3225" y="20955"/>
                </a:lnTo>
                <a:lnTo>
                  <a:pt x="6451" y="22606"/>
                </a:lnTo>
                <a:lnTo>
                  <a:pt x="8064" y="22606"/>
                </a:lnTo>
                <a:lnTo>
                  <a:pt x="11290" y="22606"/>
                </a:lnTo>
                <a:lnTo>
                  <a:pt x="11290" y="25781"/>
                </a:lnTo>
                <a:lnTo>
                  <a:pt x="12903" y="25781"/>
                </a:lnTo>
                <a:lnTo>
                  <a:pt x="12903" y="22606"/>
                </a:lnTo>
                <a:lnTo>
                  <a:pt x="16141" y="22606"/>
                </a:lnTo>
                <a:lnTo>
                  <a:pt x="17754" y="22606"/>
                </a:lnTo>
                <a:lnTo>
                  <a:pt x="20980" y="20955"/>
                </a:lnTo>
                <a:lnTo>
                  <a:pt x="20980" y="19304"/>
                </a:lnTo>
                <a:lnTo>
                  <a:pt x="22593" y="17780"/>
                </a:lnTo>
                <a:lnTo>
                  <a:pt x="22593" y="16129"/>
                </a:lnTo>
                <a:lnTo>
                  <a:pt x="25819" y="16129"/>
                </a:lnTo>
                <a:lnTo>
                  <a:pt x="25819" y="14478"/>
                </a:lnTo>
                <a:lnTo>
                  <a:pt x="25819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27887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1" y="105155"/>
                </a:lnTo>
                <a:lnTo>
                  <a:pt x="12191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594359" y="55062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987552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5" y="135128"/>
                </a:moveTo>
                <a:lnTo>
                  <a:pt x="387095" y="135128"/>
                </a:lnTo>
                <a:lnTo>
                  <a:pt x="387095" y="425869"/>
                </a:lnTo>
                <a:lnTo>
                  <a:pt x="38074" y="425869"/>
                </a:lnTo>
                <a:lnTo>
                  <a:pt x="38074" y="444944"/>
                </a:lnTo>
                <a:lnTo>
                  <a:pt x="406145" y="444944"/>
                </a:lnTo>
                <a:lnTo>
                  <a:pt x="406145" y="135128"/>
                </a:lnTo>
                <a:close/>
              </a:path>
              <a:path w="425450" h="445135">
                <a:moveTo>
                  <a:pt x="212572" y="0"/>
                </a:moveTo>
                <a:lnTo>
                  <a:pt x="0" y="135128"/>
                </a:lnTo>
                <a:lnTo>
                  <a:pt x="425195" y="135128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987552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074" y="135128"/>
                </a:moveTo>
                <a:lnTo>
                  <a:pt x="0" y="135128"/>
                </a:lnTo>
                <a:lnTo>
                  <a:pt x="212572" y="0"/>
                </a:lnTo>
                <a:lnTo>
                  <a:pt x="425195" y="135128"/>
                </a:lnTo>
                <a:lnTo>
                  <a:pt x="406145" y="135128"/>
                </a:lnTo>
                <a:lnTo>
                  <a:pt x="387095" y="135128"/>
                </a:lnTo>
                <a:lnTo>
                  <a:pt x="387095" y="425869"/>
                </a:lnTo>
                <a:lnTo>
                  <a:pt x="38074" y="425869"/>
                </a:lnTo>
                <a:lnTo>
                  <a:pt x="38074" y="135128"/>
                </a:lnTo>
                <a:lnTo>
                  <a:pt x="387095" y="135128"/>
                </a:lnTo>
                <a:lnTo>
                  <a:pt x="406145" y="135128"/>
                </a:lnTo>
                <a:lnTo>
                  <a:pt x="406145" y="444944"/>
                </a:lnTo>
                <a:lnTo>
                  <a:pt x="38074" y="444944"/>
                </a:lnTo>
                <a:lnTo>
                  <a:pt x="38074" y="425869"/>
                </a:lnTo>
                <a:lnTo>
                  <a:pt x="38074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1033272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1033272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1089660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2" y="204215"/>
                </a:lnTo>
                <a:lnTo>
                  <a:pt x="111252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1089660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2" y="204215"/>
                </a:lnTo>
                <a:lnTo>
                  <a:pt x="111252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1266444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5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1266444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5" h="94614">
                <a:moveTo>
                  <a:pt x="0" y="94487"/>
                </a:moveTo>
                <a:lnTo>
                  <a:pt x="71628" y="94487"/>
                </a:lnTo>
                <a:lnTo>
                  <a:pt x="71628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1173480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4528" y="22606"/>
                </a:moveTo>
                <a:lnTo>
                  <a:pt x="12903" y="22606"/>
                </a:lnTo>
                <a:lnTo>
                  <a:pt x="12903" y="25781"/>
                </a:lnTo>
                <a:lnTo>
                  <a:pt x="14528" y="25781"/>
                </a:lnTo>
                <a:lnTo>
                  <a:pt x="14528" y="22606"/>
                </a:lnTo>
                <a:close/>
              </a:path>
              <a:path w="26034" h="26035">
                <a:moveTo>
                  <a:pt x="19367" y="1651"/>
                </a:moveTo>
                <a:lnTo>
                  <a:pt x="6451" y="1651"/>
                </a:lnTo>
                <a:lnTo>
                  <a:pt x="4838" y="3175"/>
                </a:lnTo>
                <a:lnTo>
                  <a:pt x="1612" y="4826"/>
                </a:lnTo>
                <a:lnTo>
                  <a:pt x="1612" y="9652"/>
                </a:lnTo>
                <a:lnTo>
                  <a:pt x="0" y="9652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19304"/>
                </a:lnTo>
                <a:lnTo>
                  <a:pt x="4838" y="20955"/>
                </a:lnTo>
                <a:lnTo>
                  <a:pt x="6451" y="22606"/>
                </a:lnTo>
                <a:lnTo>
                  <a:pt x="19367" y="22606"/>
                </a:lnTo>
                <a:lnTo>
                  <a:pt x="19367" y="20955"/>
                </a:lnTo>
                <a:lnTo>
                  <a:pt x="22593" y="20955"/>
                </a:lnTo>
                <a:lnTo>
                  <a:pt x="22593" y="19304"/>
                </a:lnTo>
                <a:lnTo>
                  <a:pt x="25819" y="17780"/>
                </a:lnTo>
                <a:lnTo>
                  <a:pt x="25819" y="4826"/>
                </a:lnTo>
                <a:lnTo>
                  <a:pt x="22593" y="4826"/>
                </a:lnTo>
                <a:lnTo>
                  <a:pt x="22593" y="3175"/>
                </a:lnTo>
                <a:lnTo>
                  <a:pt x="19367" y="3175"/>
                </a:lnTo>
                <a:lnTo>
                  <a:pt x="19367" y="1651"/>
                </a:lnTo>
                <a:close/>
              </a:path>
              <a:path w="26034" h="26035">
                <a:moveTo>
                  <a:pt x="14528" y="0"/>
                </a:moveTo>
                <a:lnTo>
                  <a:pt x="9677" y="0"/>
                </a:lnTo>
                <a:lnTo>
                  <a:pt x="9677" y="1651"/>
                </a:lnTo>
                <a:lnTo>
                  <a:pt x="17754" y="1651"/>
                </a:lnTo>
                <a:lnTo>
                  <a:pt x="145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1173480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54"/>
                </a:moveTo>
                <a:lnTo>
                  <a:pt x="25819" y="9652"/>
                </a:lnTo>
                <a:lnTo>
                  <a:pt x="25819" y="8128"/>
                </a:lnTo>
                <a:lnTo>
                  <a:pt x="25819" y="6477"/>
                </a:lnTo>
                <a:lnTo>
                  <a:pt x="25819" y="4826"/>
                </a:lnTo>
                <a:lnTo>
                  <a:pt x="22593" y="4826"/>
                </a:lnTo>
                <a:lnTo>
                  <a:pt x="22593" y="3175"/>
                </a:lnTo>
                <a:lnTo>
                  <a:pt x="19367" y="3175"/>
                </a:lnTo>
                <a:lnTo>
                  <a:pt x="19367" y="1651"/>
                </a:lnTo>
                <a:lnTo>
                  <a:pt x="17754" y="1651"/>
                </a:lnTo>
                <a:lnTo>
                  <a:pt x="14528" y="0"/>
                </a:lnTo>
                <a:lnTo>
                  <a:pt x="12903" y="0"/>
                </a:lnTo>
                <a:lnTo>
                  <a:pt x="9677" y="0"/>
                </a:lnTo>
                <a:lnTo>
                  <a:pt x="9677" y="1651"/>
                </a:lnTo>
                <a:lnTo>
                  <a:pt x="6451" y="1651"/>
                </a:lnTo>
                <a:lnTo>
                  <a:pt x="4838" y="3175"/>
                </a:lnTo>
                <a:lnTo>
                  <a:pt x="1612" y="4826"/>
                </a:lnTo>
                <a:lnTo>
                  <a:pt x="1612" y="6477"/>
                </a:lnTo>
                <a:lnTo>
                  <a:pt x="1612" y="8128"/>
                </a:lnTo>
                <a:lnTo>
                  <a:pt x="1612" y="9652"/>
                </a:lnTo>
                <a:lnTo>
                  <a:pt x="0" y="9652"/>
                </a:lnTo>
                <a:lnTo>
                  <a:pt x="0" y="12954"/>
                </a:lnTo>
                <a:lnTo>
                  <a:pt x="1612" y="14478"/>
                </a:lnTo>
                <a:lnTo>
                  <a:pt x="1612" y="16129"/>
                </a:lnTo>
                <a:lnTo>
                  <a:pt x="1612" y="17780"/>
                </a:lnTo>
                <a:lnTo>
                  <a:pt x="1612" y="19304"/>
                </a:lnTo>
                <a:lnTo>
                  <a:pt x="4838" y="20955"/>
                </a:lnTo>
                <a:lnTo>
                  <a:pt x="6451" y="22606"/>
                </a:lnTo>
                <a:lnTo>
                  <a:pt x="9677" y="22606"/>
                </a:lnTo>
                <a:lnTo>
                  <a:pt x="12903" y="22606"/>
                </a:lnTo>
                <a:lnTo>
                  <a:pt x="12903" y="25781"/>
                </a:lnTo>
                <a:lnTo>
                  <a:pt x="14528" y="25781"/>
                </a:lnTo>
                <a:lnTo>
                  <a:pt x="14528" y="22606"/>
                </a:lnTo>
                <a:lnTo>
                  <a:pt x="17754" y="22606"/>
                </a:lnTo>
                <a:lnTo>
                  <a:pt x="19367" y="22606"/>
                </a:lnTo>
                <a:lnTo>
                  <a:pt x="19367" y="20955"/>
                </a:lnTo>
                <a:lnTo>
                  <a:pt x="22593" y="20955"/>
                </a:lnTo>
                <a:lnTo>
                  <a:pt x="22593" y="19304"/>
                </a:lnTo>
                <a:lnTo>
                  <a:pt x="25819" y="17780"/>
                </a:lnTo>
                <a:lnTo>
                  <a:pt x="25819" y="16129"/>
                </a:lnTo>
                <a:lnTo>
                  <a:pt x="25819" y="14478"/>
                </a:lnTo>
                <a:lnTo>
                  <a:pt x="25819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1295400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1260347" y="5506211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1655064" y="52562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19" h="445135">
                <a:moveTo>
                  <a:pt x="407543" y="135128"/>
                </a:moveTo>
                <a:lnTo>
                  <a:pt x="388493" y="135128"/>
                </a:lnTo>
                <a:lnTo>
                  <a:pt x="388493" y="425869"/>
                </a:lnTo>
                <a:lnTo>
                  <a:pt x="38227" y="425869"/>
                </a:lnTo>
                <a:lnTo>
                  <a:pt x="38227" y="444944"/>
                </a:lnTo>
                <a:lnTo>
                  <a:pt x="407543" y="444944"/>
                </a:lnTo>
                <a:lnTo>
                  <a:pt x="407543" y="135128"/>
                </a:lnTo>
                <a:close/>
              </a:path>
              <a:path w="426719" h="445135">
                <a:moveTo>
                  <a:pt x="213360" y="0"/>
                </a:moveTo>
                <a:lnTo>
                  <a:pt x="0" y="135128"/>
                </a:lnTo>
                <a:lnTo>
                  <a:pt x="426593" y="135128"/>
                </a:lnTo>
                <a:lnTo>
                  <a:pt x="213360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1655064" y="5256276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19" h="445135">
                <a:moveTo>
                  <a:pt x="38227" y="135128"/>
                </a:moveTo>
                <a:lnTo>
                  <a:pt x="0" y="135128"/>
                </a:lnTo>
                <a:lnTo>
                  <a:pt x="213360" y="0"/>
                </a:lnTo>
                <a:lnTo>
                  <a:pt x="426593" y="135128"/>
                </a:lnTo>
                <a:lnTo>
                  <a:pt x="407543" y="135128"/>
                </a:lnTo>
                <a:lnTo>
                  <a:pt x="388493" y="135128"/>
                </a:lnTo>
                <a:lnTo>
                  <a:pt x="388493" y="425869"/>
                </a:lnTo>
                <a:lnTo>
                  <a:pt x="38227" y="425869"/>
                </a:lnTo>
                <a:lnTo>
                  <a:pt x="38227" y="135128"/>
                </a:lnTo>
                <a:lnTo>
                  <a:pt x="388493" y="135128"/>
                </a:lnTo>
                <a:lnTo>
                  <a:pt x="407543" y="135128"/>
                </a:lnTo>
                <a:lnTo>
                  <a:pt x="407543" y="444944"/>
                </a:lnTo>
                <a:lnTo>
                  <a:pt x="38227" y="444944"/>
                </a:lnTo>
                <a:lnTo>
                  <a:pt x="38227" y="425869"/>
                </a:lnTo>
                <a:lnTo>
                  <a:pt x="38227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1702307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1702307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1757172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1757172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1935479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5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1935479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5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1840992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2953" y="22606"/>
                </a:move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2953" y="22606"/>
                </a:lnTo>
                <a:close/>
              </a:path>
              <a:path w="26035" h="26035">
                <a:moveTo>
                  <a:pt x="17780" y="1651"/>
                </a:moveTo>
                <a:lnTo>
                  <a:pt x="4825" y="1651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6"/>
                </a:lnTo>
                <a:lnTo>
                  <a:pt x="0" y="4826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17780" y="22606"/>
                </a:lnTo>
                <a:lnTo>
                  <a:pt x="19303" y="20955"/>
                </a:lnTo>
                <a:lnTo>
                  <a:pt x="22606" y="19304"/>
                </a:lnTo>
                <a:lnTo>
                  <a:pt x="22606" y="16129"/>
                </a:lnTo>
                <a:lnTo>
                  <a:pt x="25781" y="16129"/>
                </a:lnTo>
                <a:lnTo>
                  <a:pt x="25781" y="8128"/>
                </a:lnTo>
                <a:lnTo>
                  <a:pt x="22606" y="8128"/>
                </a:lnTo>
                <a:lnTo>
                  <a:pt x="22606" y="4826"/>
                </a:lnTo>
                <a:lnTo>
                  <a:pt x="19303" y="3175"/>
                </a:lnTo>
                <a:lnTo>
                  <a:pt x="17780" y="1651"/>
                </a:lnTo>
                <a:close/>
              </a:path>
              <a:path w="26035" h="26035">
                <a:moveTo>
                  <a:pt x="14477" y="0"/>
                </a:moveTo>
                <a:lnTo>
                  <a:pt x="6476" y="0"/>
                </a:lnTo>
                <a:lnTo>
                  <a:pt x="6476" y="1651"/>
                </a:lnTo>
                <a:lnTo>
                  <a:pt x="14477" y="1651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1840992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9652"/>
                </a:lnTo>
                <a:lnTo>
                  <a:pt x="25781" y="8128"/>
                </a:lnTo>
                <a:lnTo>
                  <a:pt x="22606" y="8128"/>
                </a:lnTo>
                <a:lnTo>
                  <a:pt x="22606" y="6477"/>
                </a:lnTo>
                <a:lnTo>
                  <a:pt x="22606" y="4826"/>
                </a:lnTo>
                <a:lnTo>
                  <a:pt x="19303" y="3175"/>
                </a:lnTo>
                <a:lnTo>
                  <a:pt x="17780" y="1651"/>
                </a:lnTo>
                <a:lnTo>
                  <a:pt x="14477" y="1651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1"/>
                </a:lnTo>
                <a:lnTo>
                  <a:pt x="4825" y="1651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6"/>
                </a:lnTo>
                <a:lnTo>
                  <a:pt x="0" y="4826"/>
                </a:lnTo>
                <a:lnTo>
                  <a:pt x="0" y="6477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2953" y="22606"/>
                </a:lnTo>
                <a:lnTo>
                  <a:pt x="14477" y="22606"/>
                </a:lnTo>
                <a:lnTo>
                  <a:pt x="17780" y="22606"/>
                </a:lnTo>
                <a:lnTo>
                  <a:pt x="19303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2606" y="16129"/>
                </a:lnTo>
                <a:lnTo>
                  <a:pt x="25781" y="16129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1962911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1" y="105155"/>
                </a:lnTo>
                <a:lnTo>
                  <a:pt x="12191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1929383" y="5506211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2322576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444944"/>
                </a:lnTo>
                <a:lnTo>
                  <a:pt x="406146" y="444944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2322576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944"/>
                </a:lnTo>
                <a:lnTo>
                  <a:pt x="39624" y="444944"/>
                </a:lnTo>
                <a:lnTo>
                  <a:pt x="39624" y="425869"/>
                </a:lnTo>
                <a:lnTo>
                  <a:pt x="39624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2368295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2368295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2424683" y="54681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30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2424683" y="54681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30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2601467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5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2601467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5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2508504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2953" y="22606"/>
                </a:moveTo>
                <a:lnTo>
                  <a:pt x="11302" y="22606"/>
                </a:lnTo>
                <a:lnTo>
                  <a:pt x="11302" y="25781"/>
                </a:lnTo>
                <a:lnTo>
                  <a:pt x="12953" y="25781"/>
                </a:lnTo>
                <a:lnTo>
                  <a:pt x="12953" y="22606"/>
                </a:lnTo>
                <a:close/>
              </a:path>
              <a:path w="26035" h="26035">
                <a:moveTo>
                  <a:pt x="17779" y="1651"/>
                </a:moveTo>
                <a:lnTo>
                  <a:pt x="6476" y="1651"/>
                </a:lnTo>
                <a:lnTo>
                  <a:pt x="3175" y="3175"/>
                </a:lnTo>
                <a:lnTo>
                  <a:pt x="1650" y="4826"/>
                </a:lnTo>
                <a:lnTo>
                  <a:pt x="1650" y="9652"/>
                </a:lnTo>
                <a:lnTo>
                  <a:pt x="0" y="9652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9304"/>
                </a:lnTo>
                <a:lnTo>
                  <a:pt x="3175" y="20955"/>
                </a:lnTo>
                <a:lnTo>
                  <a:pt x="6476" y="22606"/>
                </a:lnTo>
                <a:lnTo>
                  <a:pt x="17779" y="22606"/>
                </a:lnTo>
                <a:lnTo>
                  <a:pt x="20954" y="20955"/>
                </a:lnTo>
                <a:lnTo>
                  <a:pt x="20954" y="19304"/>
                </a:lnTo>
                <a:lnTo>
                  <a:pt x="22606" y="17780"/>
                </a:lnTo>
                <a:lnTo>
                  <a:pt x="22606" y="16129"/>
                </a:lnTo>
                <a:lnTo>
                  <a:pt x="25781" y="16129"/>
                </a:lnTo>
                <a:lnTo>
                  <a:pt x="25781" y="8128"/>
                </a:lnTo>
                <a:lnTo>
                  <a:pt x="22606" y="8128"/>
                </a:lnTo>
                <a:lnTo>
                  <a:pt x="22606" y="4826"/>
                </a:lnTo>
                <a:lnTo>
                  <a:pt x="20954" y="4826"/>
                </a:lnTo>
                <a:lnTo>
                  <a:pt x="20954" y="3175"/>
                </a:lnTo>
                <a:lnTo>
                  <a:pt x="17779" y="1651"/>
                </a:lnTo>
                <a:close/>
              </a:path>
              <a:path w="26035" h="26035">
                <a:moveTo>
                  <a:pt x="16128" y="0"/>
                </a:moveTo>
                <a:lnTo>
                  <a:pt x="8127" y="0"/>
                </a:lnTo>
                <a:lnTo>
                  <a:pt x="8127" y="1651"/>
                </a:lnTo>
                <a:lnTo>
                  <a:pt x="16128" y="1651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2508504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9652"/>
                </a:lnTo>
                <a:lnTo>
                  <a:pt x="25781" y="8128"/>
                </a:lnTo>
                <a:lnTo>
                  <a:pt x="22606" y="8128"/>
                </a:lnTo>
                <a:lnTo>
                  <a:pt x="22606" y="6477"/>
                </a:lnTo>
                <a:lnTo>
                  <a:pt x="22606" y="4826"/>
                </a:lnTo>
                <a:lnTo>
                  <a:pt x="20954" y="4826"/>
                </a:lnTo>
                <a:lnTo>
                  <a:pt x="20954" y="3175"/>
                </a:lnTo>
                <a:lnTo>
                  <a:pt x="17779" y="1651"/>
                </a:lnTo>
                <a:lnTo>
                  <a:pt x="16128" y="1651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8127" y="1651"/>
                </a:lnTo>
                <a:lnTo>
                  <a:pt x="6476" y="1651"/>
                </a:lnTo>
                <a:lnTo>
                  <a:pt x="3175" y="3175"/>
                </a:lnTo>
                <a:lnTo>
                  <a:pt x="1650" y="4826"/>
                </a:lnTo>
                <a:lnTo>
                  <a:pt x="1650" y="6477"/>
                </a:lnTo>
                <a:lnTo>
                  <a:pt x="1650" y="8128"/>
                </a:lnTo>
                <a:lnTo>
                  <a:pt x="1650" y="9652"/>
                </a:lnTo>
                <a:lnTo>
                  <a:pt x="0" y="9652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6129"/>
                </a:lnTo>
                <a:lnTo>
                  <a:pt x="1650" y="17780"/>
                </a:lnTo>
                <a:lnTo>
                  <a:pt x="1650" y="19304"/>
                </a:lnTo>
                <a:lnTo>
                  <a:pt x="3175" y="20955"/>
                </a:lnTo>
                <a:lnTo>
                  <a:pt x="6476" y="22606"/>
                </a:lnTo>
                <a:lnTo>
                  <a:pt x="8127" y="22606"/>
                </a:lnTo>
                <a:lnTo>
                  <a:pt x="11302" y="22606"/>
                </a:lnTo>
                <a:lnTo>
                  <a:pt x="11302" y="25781"/>
                </a:lnTo>
                <a:lnTo>
                  <a:pt x="12953" y="25781"/>
                </a:lnTo>
                <a:lnTo>
                  <a:pt x="12953" y="22606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0955"/>
                </a:lnTo>
                <a:lnTo>
                  <a:pt x="20954" y="19304"/>
                </a:lnTo>
                <a:lnTo>
                  <a:pt x="22606" y="17780"/>
                </a:lnTo>
                <a:lnTo>
                  <a:pt x="22606" y="16129"/>
                </a:lnTo>
                <a:lnTo>
                  <a:pt x="25781" y="16129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2630423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1" y="105155"/>
                </a:lnTo>
                <a:lnTo>
                  <a:pt x="12191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2595372" y="5506211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2991611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2991611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3037332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3037332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3092195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3092195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3270503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3270503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3176016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606"/>
                </a:move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2606"/>
                </a:lnTo>
                <a:close/>
              </a:path>
              <a:path w="26035" h="26035">
                <a:moveTo>
                  <a:pt x="19303" y="1651"/>
                </a:moveTo>
                <a:lnTo>
                  <a:pt x="4825" y="1651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6"/>
                </a:lnTo>
                <a:lnTo>
                  <a:pt x="0" y="4826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7780"/>
                </a:lnTo>
                <a:lnTo>
                  <a:pt x="25781" y="6477"/>
                </a:lnTo>
                <a:lnTo>
                  <a:pt x="22606" y="4826"/>
                </a:lnTo>
                <a:lnTo>
                  <a:pt x="19303" y="3175"/>
                </a:lnTo>
                <a:lnTo>
                  <a:pt x="19303" y="1651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6476" y="1651"/>
                </a:lnTo>
                <a:lnTo>
                  <a:pt x="14477" y="1651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3176016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9652"/>
                </a:lnTo>
                <a:lnTo>
                  <a:pt x="25781" y="8128"/>
                </a:lnTo>
                <a:lnTo>
                  <a:pt x="25781" y="6477"/>
                </a:lnTo>
                <a:lnTo>
                  <a:pt x="22606" y="4826"/>
                </a:lnTo>
                <a:lnTo>
                  <a:pt x="19303" y="3175"/>
                </a:lnTo>
                <a:lnTo>
                  <a:pt x="19303" y="1651"/>
                </a:lnTo>
                <a:lnTo>
                  <a:pt x="17779" y="1651"/>
                </a:lnTo>
                <a:lnTo>
                  <a:pt x="14477" y="1651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1651"/>
                </a:lnTo>
                <a:lnTo>
                  <a:pt x="4825" y="1651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6"/>
                </a:lnTo>
                <a:lnTo>
                  <a:pt x="0" y="4826"/>
                </a:lnTo>
                <a:lnTo>
                  <a:pt x="0" y="6477"/>
                </a:lnTo>
                <a:lnTo>
                  <a:pt x="0" y="8128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2606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7780"/>
                </a:lnTo>
                <a:lnTo>
                  <a:pt x="25781" y="16129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3299459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3264408" y="55062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4326635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4326635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4372355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4372355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4427220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4427220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4605528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4605528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4511040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606"/>
                </a:moveTo>
                <a:lnTo>
                  <a:pt x="9651" y="22606"/>
                </a:lnTo>
                <a:lnTo>
                  <a:pt x="12954" y="25781"/>
                </a:lnTo>
                <a:lnTo>
                  <a:pt x="14477" y="22606"/>
                </a:lnTo>
                <a:close/>
              </a:path>
              <a:path w="26035" h="26035">
                <a:moveTo>
                  <a:pt x="19304" y="20955"/>
                </a:moveTo>
                <a:lnTo>
                  <a:pt x="4825" y="20955"/>
                </a:lnTo>
                <a:lnTo>
                  <a:pt x="4825" y="22606"/>
                </a:lnTo>
                <a:lnTo>
                  <a:pt x="19304" y="22606"/>
                </a:lnTo>
                <a:lnTo>
                  <a:pt x="19304" y="20955"/>
                </a:lnTo>
                <a:close/>
              </a:path>
              <a:path w="26035" h="26035">
                <a:moveTo>
                  <a:pt x="22606" y="3175"/>
                </a:moveTo>
                <a:lnTo>
                  <a:pt x="1650" y="3175"/>
                </a:lnTo>
                <a:lnTo>
                  <a:pt x="1650" y="6477"/>
                </a:lnTo>
                <a:lnTo>
                  <a:pt x="0" y="8128"/>
                </a:lnTo>
                <a:lnTo>
                  <a:pt x="0" y="16129"/>
                </a:lnTo>
                <a:lnTo>
                  <a:pt x="1650" y="17780"/>
                </a:lnTo>
                <a:lnTo>
                  <a:pt x="1650" y="20955"/>
                </a:lnTo>
                <a:lnTo>
                  <a:pt x="22606" y="20955"/>
                </a:lnTo>
                <a:lnTo>
                  <a:pt x="22606" y="17780"/>
                </a:lnTo>
                <a:lnTo>
                  <a:pt x="25781" y="17780"/>
                </a:lnTo>
                <a:lnTo>
                  <a:pt x="25781" y="6477"/>
                </a:lnTo>
                <a:lnTo>
                  <a:pt x="22606" y="4826"/>
                </a:lnTo>
                <a:lnTo>
                  <a:pt x="22606" y="3175"/>
                </a:lnTo>
                <a:close/>
              </a:path>
              <a:path w="26035" h="26035">
                <a:moveTo>
                  <a:pt x="19304" y="1651"/>
                </a:moveTo>
                <a:lnTo>
                  <a:pt x="4825" y="1651"/>
                </a:lnTo>
                <a:lnTo>
                  <a:pt x="4825" y="3175"/>
                </a:lnTo>
                <a:lnTo>
                  <a:pt x="19304" y="3175"/>
                </a:lnTo>
                <a:lnTo>
                  <a:pt x="19304" y="1651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6476" y="1651"/>
                </a:lnTo>
                <a:lnTo>
                  <a:pt x="17780" y="1651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4511040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9652"/>
                </a:lnTo>
                <a:lnTo>
                  <a:pt x="25781" y="8128"/>
                </a:lnTo>
                <a:lnTo>
                  <a:pt x="25781" y="6477"/>
                </a:lnTo>
                <a:lnTo>
                  <a:pt x="22606" y="4826"/>
                </a:lnTo>
                <a:lnTo>
                  <a:pt x="22606" y="3175"/>
                </a:lnTo>
                <a:lnTo>
                  <a:pt x="19304" y="3175"/>
                </a:lnTo>
                <a:lnTo>
                  <a:pt x="19304" y="1651"/>
                </a:lnTo>
                <a:lnTo>
                  <a:pt x="17780" y="1651"/>
                </a:lnTo>
                <a:lnTo>
                  <a:pt x="14477" y="0"/>
                </a:lnTo>
                <a:lnTo>
                  <a:pt x="12954" y="0"/>
                </a:lnTo>
                <a:lnTo>
                  <a:pt x="9651" y="0"/>
                </a:lnTo>
                <a:lnTo>
                  <a:pt x="6476" y="1651"/>
                </a:lnTo>
                <a:lnTo>
                  <a:pt x="4825" y="1651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6"/>
                </a:lnTo>
                <a:lnTo>
                  <a:pt x="1650" y="6477"/>
                </a:lnTo>
                <a:lnTo>
                  <a:pt x="0" y="8128"/>
                </a:lnTo>
                <a:lnTo>
                  <a:pt x="0" y="9652"/>
                </a:lnTo>
                <a:lnTo>
                  <a:pt x="0" y="12954"/>
                </a:lnTo>
                <a:lnTo>
                  <a:pt x="0" y="14478"/>
                </a:lnTo>
                <a:lnTo>
                  <a:pt x="0" y="16129"/>
                </a:lnTo>
                <a:lnTo>
                  <a:pt x="165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12954" y="25781"/>
                </a:lnTo>
                <a:lnTo>
                  <a:pt x="14477" y="22606"/>
                </a:lnTo>
                <a:lnTo>
                  <a:pt x="17780" y="22606"/>
                </a:lnTo>
                <a:lnTo>
                  <a:pt x="19304" y="22606"/>
                </a:lnTo>
                <a:lnTo>
                  <a:pt x="19304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7780"/>
                </a:lnTo>
                <a:lnTo>
                  <a:pt x="25781" y="16129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4634484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4599432" y="55062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4994147" y="5256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6146" y="135128"/>
                </a:moveTo>
                <a:lnTo>
                  <a:pt x="385572" y="135128"/>
                </a:lnTo>
                <a:lnTo>
                  <a:pt x="385572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128"/>
                </a:lnTo>
                <a:close/>
              </a:path>
              <a:path w="424179" h="445135">
                <a:moveTo>
                  <a:pt x="212598" y="0"/>
                </a:moveTo>
                <a:lnTo>
                  <a:pt x="0" y="135128"/>
                </a:lnTo>
                <a:lnTo>
                  <a:pt x="423672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4994147" y="5256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3672" y="135128"/>
                </a:lnTo>
                <a:lnTo>
                  <a:pt x="406146" y="135128"/>
                </a:lnTo>
                <a:lnTo>
                  <a:pt x="385572" y="135128"/>
                </a:lnTo>
                <a:lnTo>
                  <a:pt x="385572" y="425869"/>
                </a:lnTo>
                <a:lnTo>
                  <a:pt x="38100" y="425869"/>
                </a:lnTo>
                <a:lnTo>
                  <a:pt x="38100" y="135128"/>
                </a:lnTo>
                <a:lnTo>
                  <a:pt x="385572" y="135128"/>
                </a:lnTo>
                <a:lnTo>
                  <a:pt x="406146" y="135128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5038344" y="53980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5038344" y="53980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5094732" y="54681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5094732" y="54681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5271515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5271515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5180076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606"/>
                </a:move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2606"/>
                </a:lnTo>
                <a:close/>
              </a:path>
              <a:path w="26035" h="26035">
                <a:moveTo>
                  <a:pt x="19303" y="1651"/>
                </a:moveTo>
                <a:lnTo>
                  <a:pt x="4825" y="1651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6"/>
                </a:lnTo>
                <a:lnTo>
                  <a:pt x="0" y="4826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19304"/>
                </a:lnTo>
                <a:lnTo>
                  <a:pt x="22606" y="16129"/>
                </a:lnTo>
                <a:lnTo>
                  <a:pt x="25781" y="16129"/>
                </a:lnTo>
                <a:lnTo>
                  <a:pt x="25781" y="8128"/>
                </a:lnTo>
                <a:lnTo>
                  <a:pt x="22606" y="8128"/>
                </a:lnTo>
                <a:lnTo>
                  <a:pt x="22606" y="4826"/>
                </a:lnTo>
                <a:lnTo>
                  <a:pt x="19303" y="3175"/>
                </a:lnTo>
                <a:lnTo>
                  <a:pt x="19303" y="1651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6476" y="1651"/>
                </a:lnTo>
                <a:lnTo>
                  <a:pt x="14477" y="1651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5180076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9652"/>
                </a:lnTo>
                <a:lnTo>
                  <a:pt x="25781" y="8128"/>
                </a:lnTo>
                <a:lnTo>
                  <a:pt x="22606" y="8128"/>
                </a:lnTo>
                <a:lnTo>
                  <a:pt x="22606" y="6477"/>
                </a:lnTo>
                <a:lnTo>
                  <a:pt x="22606" y="4826"/>
                </a:lnTo>
                <a:lnTo>
                  <a:pt x="19303" y="3175"/>
                </a:lnTo>
                <a:lnTo>
                  <a:pt x="19303" y="1651"/>
                </a:lnTo>
                <a:lnTo>
                  <a:pt x="17779" y="1651"/>
                </a:lnTo>
                <a:lnTo>
                  <a:pt x="14477" y="1651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1651"/>
                </a:lnTo>
                <a:lnTo>
                  <a:pt x="4825" y="1651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6"/>
                </a:lnTo>
                <a:lnTo>
                  <a:pt x="0" y="4826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2606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2606" y="16129"/>
                </a:lnTo>
                <a:lnTo>
                  <a:pt x="25781" y="16129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5300471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5265420" y="5506211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5663184" y="5256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4621" y="135128"/>
                </a:moveTo>
                <a:lnTo>
                  <a:pt x="385571" y="135128"/>
                </a:lnTo>
                <a:lnTo>
                  <a:pt x="385571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4621" y="444944"/>
                </a:lnTo>
                <a:lnTo>
                  <a:pt x="404621" y="135128"/>
                </a:lnTo>
                <a:close/>
              </a:path>
              <a:path w="424179" h="445135">
                <a:moveTo>
                  <a:pt x="211074" y="0"/>
                </a:moveTo>
                <a:lnTo>
                  <a:pt x="0" y="135128"/>
                </a:lnTo>
                <a:lnTo>
                  <a:pt x="423671" y="135128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5663184" y="5256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128"/>
                </a:moveTo>
                <a:lnTo>
                  <a:pt x="0" y="135128"/>
                </a:lnTo>
                <a:lnTo>
                  <a:pt x="211074" y="0"/>
                </a:lnTo>
                <a:lnTo>
                  <a:pt x="423671" y="135128"/>
                </a:lnTo>
                <a:lnTo>
                  <a:pt x="404621" y="135128"/>
                </a:lnTo>
                <a:lnTo>
                  <a:pt x="385571" y="135128"/>
                </a:lnTo>
                <a:lnTo>
                  <a:pt x="385571" y="425869"/>
                </a:lnTo>
                <a:lnTo>
                  <a:pt x="38100" y="425869"/>
                </a:lnTo>
                <a:lnTo>
                  <a:pt x="38100" y="135128"/>
                </a:lnTo>
                <a:lnTo>
                  <a:pt x="385571" y="135128"/>
                </a:lnTo>
                <a:lnTo>
                  <a:pt x="404621" y="135128"/>
                </a:lnTo>
                <a:lnTo>
                  <a:pt x="404621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5707379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5707379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5762244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5762244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5940552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5940552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5846064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606"/>
                </a:moveTo>
                <a:lnTo>
                  <a:pt x="9651" y="22606"/>
                </a:lnTo>
                <a:lnTo>
                  <a:pt x="12953" y="25781"/>
                </a:lnTo>
                <a:lnTo>
                  <a:pt x="14477" y="25781"/>
                </a:lnTo>
                <a:lnTo>
                  <a:pt x="14477" y="22606"/>
                </a:lnTo>
                <a:close/>
              </a:path>
              <a:path w="26035" h="26035">
                <a:moveTo>
                  <a:pt x="19303" y="1651"/>
                </a:moveTo>
                <a:lnTo>
                  <a:pt x="4825" y="1651"/>
                </a:lnTo>
                <a:lnTo>
                  <a:pt x="4825" y="3175"/>
                </a:lnTo>
                <a:lnTo>
                  <a:pt x="1650" y="4826"/>
                </a:lnTo>
                <a:lnTo>
                  <a:pt x="1650" y="6477"/>
                </a:lnTo>
                <a:lnTo>
                  <a:pt x="0" y="8128"/>
                </a:lnTo>
                <a:lnTo>
                  <a:pt x="0" y="16129"/>
                </a:lnTo>
                <a:lnTo>
                  <a:pt x="1650" y="17780"/>
                </a:lnTo>
                <a:lnTo>
                  <a:pt x="1650" y="19304"/>
                </a:ln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7780"/>
                </a:lnTo>
                <a:lnTo>
                  <a:pt x="25781" y="17780"/>
                </a:lnTo>
                <a:lnTo>
                  <a:pt x="25781" y="6477"/>
                </a:lnTo>
                <a:lnTo>
                  <a:pt x="22606" y="4826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1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9651" y="1651"/>
                </a:lnTo>
                <a:lnTo>
                  <a:pt x="17780" y="1651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5846064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54"/>
                </a:moveTo>
                <a:lnTo>
                  <a:pt x="25781" y="9652"/>
                </a:lnTo>
                <a:lnTo>
                  <a:pt x="25781" y="8128"/>
                </a:lnTo>
                <a:lnTo>
                  <a:pt x="25781" y="6477"/>
                </a:lnTo>
                <a:lnTo>
                  <a:pt x="22606" y="4826"/>
                </a:lnTo>
                <a:lnTo>
                  <a:pt x="22606" y="3175"/>
                </a:lnTo>
                <a:lnTo>
                  <a:pt x="19303" y="3175"/>
                </a:lnTo>
                <a:lnTo>
                  <a:pt x="19303" y="1651"/>
                </a:lnTo>
                <a:lnTo>
                  <a:pt x="17780" y="1651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9651" y="1651"/>
                </a:lnTo>
                <a:lnTo>
                  <a:pt x="6476" y="1651"/>
                </a:lnTo>
                <a:lnTo>
                  <a:pt x="4825" y="1651"/>
                </a:lnTo>
                <a:lnTo>
                  <a:pt x="4825" y="3175"/>
                </a:lnTo>
                <a:lnTo>
                  <a:pt x="1650" y="4826"/>
                </a:lnTo>
                <a:lnTo>
                  <a:pt x="1650" y="6477"/>
                </a:lnTo>
                <a:lnTo>
                  <a:pt x="0" y="8128"/>
                </a:lnTo>
                <a:lnTo>
                  <a:pt x="0" y="9652"/>
                </a:lnTo>
                <a:lnTo>
                  <a:pt x="0" y="12954"/>
                </a:lnTo>
                <a:lnTo>
                  <a:pt x="0" y="14478"/>
                </a:lnTo>
                <a:lnTo>
                  <a:pt x="0" y="16129"/>
                </a:lnTo>
                <a:lnTo>
                  <a:pt x="1650" y="17780"/>
                </a:lnTo>
                <a:lnTo>
                  <a:pt x="1650" y="19304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12953" y="25781"/>
                </a:lnTo>
                <a:lnTo>
                  <a:pt x="14477" y="25781"/>
                </a:lnTo>
                <a:lnTo>
                  <a:pt x="14477" y="22606"/>
                </a:lnTo>
                <a:lnTo>
                  <a:pt x="17780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6" y="20955"/>
                </a:lnTo>
                <a:lnTo>
                  <a:pt x="22606" y="19304"/>
                </a:lnTo>
                <a:lnTo>
                  <a:pt x="22606" y="17780"/>
                </a:lnTo>
                <a:lnTo>
                  <a:pt x="25781" y="17780"/>
                </a:lnTo>
                <a:lnTo>
                  <a:pt x="25781" y="16129"/>
                </a:lnTo>
                <a:lnTo>
                  <a:pt x="25781" y="14478"/>
                </a:lnTo>
                <a:lnTo>
                  <a:pt x="25781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5969508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5934455" y="5506211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7664195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7664195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709916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7709916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7766304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7766304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7944611" y="5460491"/>
            <a:ext cx="70485" cy="94615"/>
          </a:xfrm>
          <a:custGeom>
            <a:avLst/>
            <a:gdLst/>
            <a:ahLst/>
            <a:cxnLst/>
            <a:rect l="l" t="t" r="r" b="b"/>
            <a:pathLst>
              <a:path w="70484" h="94614">
                <a:moveTo>
                  <a:pt x="0" y="94487"/>
                </a:moveTo>
                <a:lnTo>
                  <a:pt x="70103" y="94487"/>
                </a:lnTo>
                <a:lnTo>
                  <a:pt x="70103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7944611" y="5460491"/>
            <a:ext cx="70485" cy="94615"/>
          </a:xfrm>
          <a:custGeom>
            <a:avLst/>
            <a:gdLst/>
            <a:ahLst/>
            <a:cxnLst/>
            <a:rect l="l" t="t" r="r" b="b"/>
            <a:pathLst>
              <a:path w="70484" h="94614">
                <a:moveTo>
                  <a:pt x="0" y="94487"/>
                </a:moveTo>
                <a:lnTo>
                  <a:pt x="70103" y="94487"/>
                </a:lnTo>
                <a:lnTo>
                  <a:pt x="70103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7850123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2953" y="22606"/>
                </a:move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2953" y="22606"/>
                </a:lnTo>
                <a:close/>
              </a:path>
              <a:path w="26034" h="26035">
                <a:moveTo>
                  <a:pt x="17779" y="1651"/>
                </a:moveTo>
                <a:lnTo>
                  <a:pt x="4825" y="1651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6"/>
                </a:lnTo>
                <a:lnTo>
                  <a:pt x="0" y="4826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17779" y="22606"/>
                </a:lnTo>
                <a:lnTo>
                  <a:pt x="19303" y="20955"/>
                </a:lnTo>
                <a:lnTo>
                  <a:pt x="22605" y="19304"/>
                </a:lnTo>
                <a:lnTo>
                  <a:pt x="22605" y="16129"/>
                </a:lnTo>
                <a:lnTo>
                  <a:pt x="25780" y="16129"/>
                </a:lnTo>
                <a:lnTo>
                  <a:pt x="25780" y="8128"/>
                </a:lnTo>
                <a:lnTo>
                  <a:pt x="22605" y="8128"/>
                </a:lnTo>
                <a:lnTo>
                  <a:pt x="22605" y="4826"/>
                </a:lnTo>
                <a:lnTo>
                  <a:pt x="19303" y="3175"/>
                </a:lnTo>
                <a:lnTo>
                  <a:pt x="17779" y="1651"/>
                </a:lnTo>
                <a:close/>
              </a:path>
              <a:path w="26034" h="26035">
                <a:moveTo>
                  <a:pt x="14477" y="0"/>
                </a:moveTo>
                <a:lnTo>
                  <a:pt x="6476" y="0"/>
                </a:lnTo>
                <a:lnTo>
                  <a:pt x="6476" y="1651"/>
                </a:lnTo>
                <a:lnTo>
                  <a:pt x="14477" y="1651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7850123" y="55610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4"/>
                </a:moveTo>
                <a:lnTo>
                  <a:pt x="25780" y="9652"/>
                </a:lnTo>
                <a:lnTo>
                  <a:pt x="25780" y="8128"/>
                </a:lnTo>
                <a:lnTo>
                  <a:pt x="22605" y="8128"/>
                </a:lnTo>
                <a:lnTo>
                  <a:pt x="22605" y="6477"/>
                </a:lnTo>
                <a:lnTo>
                  <a:pt x="22605" y="4826"/>
                </a:lnTo>
                <a:lnTo>
                  <a:pt x="19303" y="3175"/>
                </a:lnTo>
                <a:lnTo>
                  <a:pt x="17779" y="1651"/>
                </a:lnTo>
                <a:lnTo>
                  <a:pt x="14477" y="1651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1"/>
                </a:lnTo>
                <a:lnTo>
                  <a:pt x="4825" y="1651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6"/>
                </a:lnTo>
                <a:lnTo>
                  <a:pt x="0" y="4826"/>
                </a:lnTo>
                <a:lnTo>
                  <a:pt x="0" y="6477"/>
                </a:lnTo>
                <a:lnTo>
                  <a:pt x="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9651" y="22606"/>
                </a:lnTo>
                <a:lnTo>
                  <a:pt x="9651" y="25781"/>
                </a:lnTo>
                <a:lnTo>
                  <a:pt x="12953" y="25781"/>
                </a:lnTo>
                <a:lnTo>
                  <a:pt x="12953" y="22606"/>
                </a:lnTo>
                <a:lnTo>
                  <a:pt x="14477" y="22606"/>
                </a:lnTo>
                <a:lnTo>
                  <a:pt x="17779" y="22606"/>
                </a:lnTo>
                <a:lnTo>
                  <a:pt x="19303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2605" y="16129"/>
                </a:lnTo>
                <a:lnTo>
                  <a:pt x="25780" y="16129"/>
                </a:lnTo>
                <a:lnTo>
                  <a:pt x="25780" y="14478"/>
                </a:lnTo>
                <a:lnTo>
                  <a:pt x="25780" y="12954"/>
                </a:lnTo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7970519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7936992" y="55062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8331707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444944"/>
                </a:lnTo>
                <a:lnTo>
                  <a:pt x="406146" y="444944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331707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944"/>
                </a:lnTo>
                <a:lnTo>
                  <a:pt x="39624" y="444944"/>
                </a:lnTo>
                <a:lnTo>
                  <a:pt x="39624" y="425869"/>
                </a:lnTo>
                <a:lnTo>
                  <a:pt x="39624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8377428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8377428" y="53980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432292" y="54681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432292" y="54681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610600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610600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517635" y="5561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12192" y="22606"/>
                </a:moveTo>
                <a:lnTo>
                  <a:pt x="10668" y="22606"/>
                </a:lnTo>
                <a:lnTo>
                  <a:pt x="10668" y="25781"/>
                </a:lnTo>
                <a:lnTo>
                  <a:pt x="12192" y="25781"/>
                </a:lnTo>
                <a:lnTo>
                  <a:pt x="12192" y="22606"/>
                </a:lnTo>
                <a:close/>
              </a:path>
              <a:path w="24765" h="26035">
                <a:moveTo>
                  <a:pt x="16764" y="1651"/>
                </a:moveTo>
                <a:lnTo>
                  <a:pt x="6096" y="1651"/>
                </a:lnTo>
                <a:lnTo>
                  <a:pt x="3048" y="3175"/>
                </a:lnTo>
                <a:lnTo>
                  <a:pt x="1524" y="4826"/>
                </a:lnTo>
                <a:lnTo>
                  <a:pt x="1524" y="9652"/>
                </a:lnTo>
                <a:lnTo>
                  <a:pt x="0" y="9652"/>
                </a:lnTo>
                <a:lnTo>
                  <a:pt x="0" y="12954"/>
                </a:lnTo>
                <a:lnTo>
                  <a:pt x="1524" y="14478"/>
                </a:lnTo>
                <a:lnTo>
                  <a:pt x="1524" y="19304"/>
                </a:lnTo>
                <a:lnTo>
                  <a:pt x="3048" y="20955"/>
                </a:lnTo>
                <a:lnTo>
                  <a:pt x="6096" y="22606"/>
                </a:lnTo>
                <a:lnTo>
                  <a:pt x="16764" y="22606"/>
                </a:lnTo>
                <a:lnTo>
                  <a:pt x="19812" y="20955"/>
                </a:lnTo>
                <a:lnTo>
                  <a:pt x="19812" y="19304"/>
                </a:lnTo>
                <a:lnTo>
                  <a:pt x="21336" y="17780"/>
                </a:lnTo>
                <a:lnTo>
                  <a:pt x="21336" y="16129"/>
                </a:lnTo>
                <a:lnTo>
                  <a:pt x="24384" y="16129"/>
                </a:lnTo>
                <a:lnTo>
                  <a:pt x="24384" y="8128"/>
                </a:lnTo>
                <a:lnTo>
                  <a:pt x="21336" y="8128"/>
                </a:lnTo>
                <a:lnTo>
                  <a:pt x="21336" y="4826"/>
                </a:lnTo>
                <a:lnTo>
                  <a:pt x="19812" y="4826"/>
                </a:lnTo>
                <a:lnTo>
                  <a:pt x="19812" y="3175"/>
                </a:lnTo>
                <a:lnTo>
                  <a:pt x="16764" y="1651"/>
                </a:lnTo>
                <a:close/>
              </a:path>
              <a:path w="24765" h="26035">
                <a:moveTo>
                  <a:pt x="15240" y="0"/>
                </a:moveTo>
                <a:lnTo>
                  <a:pt x="7620" y="0"/>
                </a:lnTo>
                <a:lnTo>
                  <a:pt x="7620" y="1651"/>
                </a:lnTo>
                <a:lnTo>
                  <a:pt x="15240" y="165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17635" y="5561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12954"/>
                </a:moveTo>
                <a:lnTo>
                  <a:pt x="24384" y="9652"/>
                </a:lnTo>
                <a:lnTo>
                  <a:pt x="24384" y="8128"/>
                </a:lnTo>
                <a:lnTo>
                  <a:pt x="21336" y="8128"/>
                </a:lnTo>
                <a:lnTo>
                  <a:pt x="21336" y="6477"/>
                </a:lnTo>
                <a:lnTo>
                  <a:pt x="21336" y="4826"/>
                </a:lnTo>
                <a:lnTo>
                  <a:pt x="19812" y="4826"/>
                </a:lnTo>
                <a:lnTo>
                  <a:pt x="19812" y="3175"/>
                </a:lnTo>
                <a:lnTo>
                  <a:pt x="16764" y="1651"/>
                </a:lnTo>
                <a:lnTo>
                  <a:pt x="15240" y="1651"/>
                </a:lnTo>
                <a:lnTo>
                  <a:pt x="15240" y="0"/>
                </a:lnTo>
                <a:lnTo>
                  <a:pt x="12192" y="0"/>
                </a:lnTo>
                <a:lnTo>
                  <a:pt x="10668" y="0"/>
                </a:lnTo>
                <a:lnTo>
                  <a:pt x="7620" y="0"/>
                </a:lnTo>
                <a:lnTo>
                  <a:pt x="7620" y="1651"/>
                </a:lnTo>
                <a:lnTo>
                  <a:pt x="6096" y="1651"/>
                </a:lnTo>
                <a:lnTo>
                  <a:pt x="3048" y="3175"/>
                </a:lnTo>
                <a:lnTo>
                  <a:pt x="1524" y="4826"/>
                </a:lnTo>
                <a:lnTo>
                  <a:pt x="1524" y="6477"/>
                </a:lnTo>
                <a:lnTo>
                  <a:pt x="1524" y="8128"/>
                </a:lnTo>
                <a:lnTo>
                  <a:pt x="1524" y="9652"/>
                </a:lnTo>
                <a:lnTo>
                  <a:pt x="0" y="9652"/>
                </a:lnTo>
                <a:lnTo>
                  <a:pt x="0" y="12954"/>
                </a:lnTo>
                <a:lnTo>
                  <a:pt x="1524" y="14478"/>
                </a:lnTo>
                <a:lnTo>
                  <a:pt x="1524" y="16129"/>
                </a:lnTo>
                <a:lnTo>
                  <a:pt x="1524" y="17780"/>
                </a:lnTo>
                <a:lnTo>
                  <a:pt x="1524" y="19304"/>
                </a:lnTo>
                <a:lnTo>
                  <a:pt x="3048" y="20955"/>
                </a:lnTo>
                <a:lnTo>
                  <a:pt x="6096" y="22606"/>
                </a:lnTo>
                <a:lnTo>
                  <a:pt x="7620" y="22606"/>
                </a:lnTo>
                <a:lnTo>
                  <a:pt x="10668" y="22606"/>
                </a:lnTo>
                <a:lnTo>
                  <a:pt x="10668" y="25781"/>
                </a:lnTo>
                <a:lnTo>
                  <a:pt x="12192" y="25781"/>
                </a:lnTo>
                <a:lnTo>
                  <a:pt x="12192" y="22606"/>
                </a:lnTo>
                <a:lnTo>
                  <a:pt x="15240" y="22606"/>
                </a:lnTo>
                <a:lnTo>
                  <a:pt x="16764" y="22606"/>
                </a:lnTo>
                <a:lnTo>
                  <a:pt x="19812" y="20955"/>
                </a:lnTo>
                <a:lnTo>
                  <a:pt x="19812" y="19304"/>
                </a:lnTo>
                <a:lnTo>
                  <a:pt x="21336" y="17780"/>
                </a:lnTo>
                <a:lnTo>
                  <a:pt x="21336" y="16129"/>
                </a:lnTo>
                <a:lnTo>
                  <a:pt x="24384" y="16129"/>
                </a:lnTo>
                <a:lnTo>
                  <a:pt x="24384" y="14478"/>
                </a:lnTo>
                <a:lnTo>
                  <a:pt x="24384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639556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604504" y="55062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320040" y="59222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3" y="135077"/>
                </a:moveTo>
                <a:lnTo>
                  <a:pt x="386854" y="135077"/>
                </a:lnTo>
                <a:lnTo>
                  <a:pt x="386854" y="425869"/>
                </a:lnTo>
                <a:lnTo>
                  <a:pt x="38201" y="425869"/>
                </a:lnTo>
                <a:lnTo>
                  <a:pt x="38201" y="444944"/>
                </a:lnTo>
                <a:lnTo>
                  <a:pt x="407543" y="444944"/>
                </a:lnTo>
                <a:lnTo>
                  <a:pt x="407543" y="135077"/>
                </a:lnTo>
                <a:close/>
              </a:path>
              <a:path w="426720" h="445135">
                <a:moveTo>
                  <a:pt x="213321" y="0"/>
                </a:moveTo>
                <a:lnTo>
                  <a:pt x="0" y="135077"/>
                </a:lnTo>
                <a:lnTo>
                  <a:pt x="426656" y="135077"/>
                </a:lnTo>
                <a:lnTo>
                  <a:pt x="213321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320040" y="59222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01" y="135077"/>
                </a:moveTo>
                <a:lnTo>
                  <a:pt x="0" y="135077"/>
                </a:lnTo>
                <a:lnTo>
                  <a:pt x="213321" y="0"/>
                </a:lnTo>
                <a:lnTo>
                  <a:pt x="426656" y="135077"/>
                </a:lnTo>
                <a:lnTo>
                  <a:pt x="407543" y="135077"/>
                </a:lnTo>
                <a:lnTo>
                  <a:pt x="386854" y="135077"/>
                </a:lnTo>
                <a:lnTo>
                  <a:pt x="386854" y="425869"/>
                </a:lnTo>
                <a:lnTo>
                  <a:pt x="38201" y="425869"/>
                </a:lnTo>
                <a:lnTo>
                  <a:pt x="38201" y="135077"/>
                </a:lnTo>
                <a:lnTo>
                  <a:pt x="386854" y="135077"/>
                </a:lnTo>
                <a:lnTo>
                  <a:pt x="407543" y="135077"/>
                </a:lnTo>
                <a:lnTo>
                  <a:pt x="407543" y="444944"/>
                </a:lnTo>
                <a:lnTo>
                  <a:pt x="38201" y="444944"/>
                </a:lnTo>
                <a:lnTo>
                  <a:pt x="38201" y="425869"/>
                </a:lnTo>
                <a:lnTo>
                  <a:pt x="38201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365759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365759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422148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422148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600455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8" y="91440"/>
                </a:lnTo>
                <a:lnTo>
                  <a:pt x="71628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600455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8" y="91440"/>
                </a:lnTo>
                <a:lnTo>
                  <a:pt x="71628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504444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2903" y="22593"/>
                </a:moveTo>
                <a:lnTo>
                  <a:pt x="11290" y="22593"/>
                </a:lnTo>
                <a:lnTo>
                  <a:pt x="11290" y="25819"/>
                </a:lnTo>
                <a:lnTo>
                  <a:pt x="12903" y="25819"/>
                </a:lnTo>
                <a:lnTo>
                  <a:pt x="12903" y="22593"/>
                </a:lnTo>
                <a:close/>
              </a:path>
              <a:path w="26034" h="26035">
                <a:moveTo>
                  <a:pt x="17754" y="20980"/>
                </a:moveTo>
                <a:lnTo>
                  <a:pt x="6451" y="20980"/>
                </a:lnTo>
                <a:lnTo>
                  <a:pt x="6451" y="22593"/>
                </a:lnTo>
                <a:lnTo>
                  <a:pt x="16141" y="22593"/>
                </a:lnTo>
                <a:lnTo>
                  <a:pt x="17754" y="20980"/>
                </a:lnTo>
                <a:close/>
              </a:path>
              <a:path w="26034" h="26035">
                <a:moveTo>
                  <a:pt x="22593" y="4838"/>
                </a:moveTo>
                <a:lnTo>
                  <a:pt x="1612" y="4838"/>
                </a:lnTo>
                <a:lnTo>
                  <a:pt x="1612" y="9677"/>
                </a:lnTo>
                <a:lnTo>
                  <a:pt x="0" y="9677"/>
                </a:lnTo>
                <a:lnTo>
                  <a:pt x="0" y="12903"/>
                </a:lnTo>
                <a:lnTo>
                  <a:pt x="1612" y="14528"/>
                </a:lnTo>
                <a:lnTo>
                  <a:pt x="1612" y="17754"/>
                </a:lnTo>
                <a:lnTo>
                  <a:pt x="3225" y="19367"/>
                </a:lnTo>
                <a:lnTo>
                  <a:pt x="3225" y="20980"/>
                </a:lnTo>
                <a:lnTo>
                  <a:pt x="20980" y="20980"/>
                </a:lnTo>
                <a:lnTo>
                  <a:pt x="20980" y="19367"/>
                </a:lnTo>
                <a:lnTo>
                  <a:pt x="22593" y="17754"/>
                </a:lnTo>
                <a:lnTo>
                  <a:pt x="22593" y="16141"/>
                </a:lnTo>
                <a:lnTo>
                  <a:pt x="25819" y="16141"/>
                </a:lnTo>
                <a:lnTo>
                  <a:pt x="25819" y="8064"/>
                </a:lnTo>
                <a:lnTo>
                  <a:pt x="22593" y="8064"/>
                </a:lnTo>
                <a:lnTo>
                  <a:pt x="22593" y="4838"/>
                </a:lnTo>
                <a:close/>
              </a:path>
              <a:path w="26034" h="26035">
                <a:moveTo>
                  <a:pt x="17754" y="1612"/>
                </a:moveTo>
                <a:lnTo>
                  <a:pt x="6451" y="1612"/>
                </a:lnTo>
                <a:lnTo>
                  <a:pt x="3225" y="3225"/>
                </a:lnTo>
                <a:lnTo>
                  <a:pt x="3225" y="4838"/>
                </a:lnTo>
                <a:lnTo>
                  <a:pt x="20980" y="4838"/>
                </a:lnTo>
                <a:lnTo>
                  <a:pt x="20980" y="3225"/>
                </a:lnTo>
                <a:lnTo>
                  <a:pt x="17754" y="1612"/>
                </a:lnTo>
                <a:close/>
              </a:path>
              <a:path w="26034" h="26035">
                <a:moveTo>
                  <a:pt x="16141" y="0"/>
                </a:moveTo>
                <a:lnTo>
                  <a:pt x="8064" y="0"/>
                </a:lnTo>
                <a:lnTo>
                  <a:pt x="8064" y="1612"/>
                </a:lnTo>
                <a:lnTo>
                  <a:pt x="16141" y="1612"/>
                </a:lnTo>
                <a:lnTo>
                  <a:pt x="16141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504444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03"/>
                </a:moveTo>
                <a:lnTo>
                  <a:pt x="25819" y="9677"/>
                </a:lnTo>
                <a:lnTo>
                  <a:pt x="25819" y="8064"/>
                </a:lnTo>
                <a:lnTo>
                  <a:pt x="22593" y="8064"/>
                </a:lnTo>
                <a:lnTo>
                  <a:pt x="22593" y="6451"/>
                </a:lnTo>
                <a:lnTo>
                  <a:pt x="22593" y="4838"/>
                </a:lnTo>
                <a:lnTo>
                  <a:pt x="20980" y="4838"/>
                </a:lnTo>
                <a:lnTo>
                  <a:pt x="20980" y="3225"/>
                </a:lnTo>
                <a:lnTo>
                  <a:pt x="17754" y="1612"/>
                </a:lnTo>
                <a:lnTo>
                  <a:pt x="16141" y="1612"/>
                </a:lnTo>
                <a:lnTo>
                  <a:pt x="16141" y="0"/>
                </a:lnTo>
                <a:lnTo>
                  <a:pt x="12903" y="0"/>
                </a:lnTo>
                <a:lnTo>
                  <a:pt x="11290" y="0"/>
                </a:lnTo>
                <a:lnTo>
                  <a:pt x="8064" y="0"/>
                </a:lnTo>
                <a:lnTo>
                  <a:pt x="8064" y="1612"/>
                </a:lnTo>
                <a:lnTo>
                  <a:pt x="6451" y="1612"/>
                </a:lnTo>
                <a:lnTo>
                  <a:pt x="3225" y="3225"/>
                </a:lnTo>
                <a:lnTo>
                  <a:pt x="3225" y="4838"/>
                </a:lnTo>
                <a:lnTo>
                  <a:pt x="1612" y="4838"/>
                </a:lnTo>
                <a:lnTo>
                  <a:pt x="1612" y="6451"/>
                </a:lnTo>
                <a:lnTo>
                  <a:pt x="1612" y="8064"/>
                </a:lnTo>
                <a:lnTo>
                  <a:pt x="1612" y="9677"/>
                </a:lnTo>
                <a:lnTo>
                  <a:pt x="0" y="9677"/>
                </a:lnTo>
                <a:lnTo>
                  <a:pt x="0" y="12903"/>
                </a:lnTo>
                <a:lnTo>
                  <a:pt x="1612" y="14528"/>
                </a:lnTo>
                <a:lnTo>
                  <a:pt x="1612" y="16141"/>
                </a:lnTo>
                <a:lnTo>
                  <a:pt x="1612" y="17754"/>
                </a:lnTo>
                <a:lnTo>
                  <a:pt x="3225" y="19367"/>
                </a:lnTo>
                <a:lnTo>
                  <a:pt x="3225" y="20980"/>
                </a:lnTo>
                <a:lnTo>
                  <a:pt x="6451" y="20980"/>
                </a:lnTo>
                <a:lnTo>
                  <a:pt x="6451" y="22593"/>
                </a:lnTo>
                <a:lnTo>
                  <a:pt x="8064" y="22593"/>
                </a:lnTo>
                <a:lnTo>
                  <a:pt x="11290" y="22593"/>
                </a:lnTo>
                <a:lnTo>
                  <a:pt x="11290" y="25819"/>
                </a:lnTo>
                <a:lnTo>
                  <a:pt x="12903" y="25819"/>
                </a:lnTo>
                <a:lnTo>
                  <a:pt x="12903" y="22593"/>
                </a:lnTo>
                <a:lnTo>
                  <a:pt x="16141" y="22593"/>
                </a:lnTo>
                <a:lnTo>
                  <a:pt x="17754" y="20980"/>
                </a:lnTo>
                <a:lnTo>
                  <a:pt x="20980" y="20980"/>
                </a:lnTo>
                <a:lnTo>
                  <a:pt x="20980" y="19367"/>
                </a:lnTo>
                <a:lnTo>
                  <a:pt x="22593" y="17754"/>
                </a:lnTo>
                <a:lnTo>
                  <a:pt x="22593" y="16141"/>
                </a:lnTo>
                <a:lnTo>
                  <a:pt x="25819" y="16141"/>
                </a:lnTo>
                <a:lnTo>
                  <a:pt x="25819" y="14528"/>
                </a:lnTo>
                <a:lnTo>
                  <a:pt x="25819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627887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1" y="102108"/>
                </a:lnTo>
                <a:lnTo>
                  <a:pt x="12191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594359" y="6172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987552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5" y="135077"/>
                </a:moveTo>
                <a:lnTo>
                  <a:pt x="387095" y="135077"/>
                </a:lnTo>
                <a:lnTo>
                  <a:pt x="387095" y="425869"/>
                </a:lnTo>
                <a:lnTo>
                  <a:pt x="38074" y="425869"/>
                </a:lnTo>
                <a:lnTo>
                  <a:pt x="38074" y="444944"/>
                </a:lnTo>
                <a:lnTo>
                  <a:pt x="406145" y="444944"/>
                </a:lnTo>
                <a:lnTo>
                  <a:pt x="406145" y="135077"/>
                </a:lnTo>
                <a:close/>
              </a:path>
              <a:path w="425450" h="445135">
                <a:moveTo>
                  <a:pt x="212572" y="0"/>
                </a:moveTo>
                <a:lnTo>
                  <a:pt x="0" y="135077"/>
                </a:lnTo>
                <a:lnTo>
                  <a:pt x="425195" y="135077"/>
                </a:lnTo>
                <a:lnTo>
                  <a:pt x="212572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987552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074" y="135077"/>
                </a:moveTo>
                <a:lnTo>
                  <a:pt x="0" y="135077"/>
                </a:lnTo>
                <a:lnTo>
                  <a:pt x="212572" y="0"/>
                </a:lnTo>
                <a:lnTo>
                  <a:pt x="425195" y="135077"/>
                </a:lnTo>
                <a:lnTo>
                  <a:pt x="406145" y="135077"/>
                </a:lnTo>
                <a:lnTo>
                  <a:pt x="387095" y="135077"/>
                </a:lnTo>
                <a:lnTo>
                  <a:pt x="387095" y="425869"/>
                </a:lnTo>
                <a:lnTo>
                  <a:pt x="38074" y="425869"/>
                </a:lnTo>
                <a:lnTo>
                  <a:pt x="38074" y="135077"/>
                </a:lnTo>
                <a:lnTo>
                  <a:pt x="387095" y="135077"/>
                </a:lnTo>
                <a:lnTo>
                  <a:pt x="406145" y="135077"/>
                </a:lnTo>
                <a:lnTo>
                  <a:pt x="406145" y="444944"/>
                </a:lnTo>
                <a:lnTo>
                  <a:pt x="38074" y="444944"/>
                </a:lnTo>
                <a:lnTo>
                  <a:pt x="38074" y="425869"/>
                </a:lnTo>
                <a:lnTo>
                  <a:pt x="38074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1033272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1033272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1089660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2" y="204215"/>
                </a:lnTo>
                <a:lnTo>
                  <a:pt x="111252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1089660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2" y="204215"/>
                </a:lnTo>
                <a:lnTo>
                  <a:pt x="111252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1266444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1266444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40"/>
                </a:moveTo>
                <a:lnTo>
                  <a:pt x="71628" y="91440"/>
                </a:lnTo>
                <a:lnTo>
                  <a:pt x="71628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1173480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4528" y="22593"/>
                </a:moveTo>
                <a:lnTo>
                  <a:pt x="12903" y="22593"/>
                </a:lnTo>
                <a:lnTo>
                  <a:pt x="12903" y="25819"/>
                </a:lnTo>
                <a:lnTo>
                  <a:pt x="14528" y="25819"/>
                </a:lnTo>
                <a:lnTo>
                  <a:pt x="14528" y="22593"/>
                </a:lnTo>
                <a:close/>
              </a:path>
              <a:path w="26034" h="26035">
                <a:moveTo>
                  <a:pt x="19367" y="20980"/>
                </a:moveTo>
                <a:lnTo>
                  <a:pt x="6451" y="20980"/>
                </a:lnTo>
                <a:lnTo>
                  <a:pt x="6451" y="22593"/>
                </a:lnTo>
                <a:lnTo>
                  <a:pt x="17754" y="22593"/>
                </a:lnTo>
                <a:lnTo>
                  <a:pt x="19367" y="20980"/>
                </a:lnTo>
                <a:close/>
              </a:path>
              <a:path w="26034" h="26035">
                <a:moveTo>
                  <a:pt x="19367" y="1612"/>
                </a:moveTo>
                <a:lnTo>
                  <a:pt x="6451" y="1612"/>
                </a:lnTo>
                <a:lnTo>
                  <a:pt x="4838" y="3225"/>
                </a:lnTo>
                <a:lnTo>
                  <a:pt x="1612" y="4838"/>
                </a:lnTo>
                <a:lnTo>
                  <a:pt x="1612" y="9677"/>
                </a:lnTo>
                <a:lnTo>
                  <a:pt x="0" y="9677"/>
                </a:lnTo>
                <a:lnTo>
                  <a:pt x="0" y="12903"/>
                </a:lnTo>
                <a:lnTo>
                  <a:pt x="1612" y="14528"/>
                </a:lnTo>
                <a:lnTo>
                  <a:pt x="1612" y="19367"/>
                </a:lnTo>
                <a:lnTo>
                  <a:pt x="4838" y="20980"/>
                </a:lnTo>
                <a:lnTo>
                  <a:pt x="22593" y="20980"/>
                </a:lnTo>
                <a:lnTo>
                  <a:pt x="22593" y="19367"/>
                </a:lnTo>
                <a:lnTo>
                  <a:pt x="25819" y="17754"/>
                </a:lnTo>
                <a:lnTo>
                  <a:pt x="25819" y="4838"/>
                </a:lnTo>
                <a:lnTo>
                  <a:pt x="22593" y="4838"/>
                </a:lnTo>
                <a:lnTo>
                  <a:pt x="22593" y="3225"/>
                </a:lnTo>
                <a:lnTo>
                  <a:pt x="19367" y="3225"/>
                </a:lnTo>
                <a:lnTo>
                  <a:pt x="19367" y="1612"/>
                </a:lnTo>
                <a:close/>
              </a:path>
              <a:path w="26034" h="26035">
                <a:moveTo>
                  <a:pt x="14528" y="0"/>
                </a:moveTo>
                <a:lnTo>
                  <a:pt x="9677" y="0"/>
                </a:lnTo>
                <a:lnTo>
                  <a:pt x="9677" y="1612"/>
                </a:lnTo>
                <a:lnTo>
                  <a:pt x="17754" y="1612"/>
                </a:lnTo>
                <a:lnTo>
                  <a:pt x="145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1173480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819" y="12903"/>
                </a:moveTo>
                <a:lnTo>
                  <a:pt x="25819" y="9677"/>
                </a:lnTo>
                <a:lnTo>
                  <a:pt x="25819" y="8064"/>
                </a:lnTo>
                <a:lnTo>
                  <a:pt x="25819" y="6451"/>
                </a:lnTo>
                <a:lnTo>
                  <a:pt x="25819" y="4838"/>
                </a:lnTo>
                <a:lnTo>
                  <a:pt x="22593" y="4838"/>
                </a:lnTo>
                <a:lnTo>
                  <a:pt x="22593" y="3225"/>
                </a:lnTo>
                <a:lnTo>
                  <a:pt x="19367" y="3225"/>
                </a:lnTo>
                <a:lnTo>
                  <a:pt x="19367" y="1612"/>
                </a:lnTo>
                <a:lnTo>
                  <a:pt x="17754" y="1612"/>
                </a:lnTo>
                <a:lnTo>
                  <a:pt x="14528" y="0"/>
                </a:lnTo>
                <a:lnTo>
                  <a:pt x="12903" y="0"/>
                </a:lnTo>
                <a:lnTo>
                  <a:pt x="9677" y="0"/>
                </a:lnTo>
                <a:lnTo>
                  <a:pt x="9677" y="1612"/>
                </a:lnTo>
                <a:lnTo>
                  <a:pt x="6451" y="1612"/>
                </a:lnTo>
                <a:lnTo>
                  <a:pt x="4838" y="3225"/>
                </a:lnTo>
                <a:lnTo>
                  <a:pt x="1612" y="4838"/>
                </a:lnTo>
                <a:lnTo>
                  <a:pt x="1612" y="6451"/>
                </a:lnTo>
                <a:lnTo>
                  <a:pt x="1612" y="8064"/>
                </a:lnTo>
                <a:lnTo>
                  <a:pt x="1612" y="9677"/>
                </a:lnTo>
                <a:lnTo>
                  <a:pt x="0" y="9677"/>
                </a:lnTo>
                <a:lnTo>
                  <a:pt x="0" y="12903"/>
                </a:lnTo>
                <a:lnTo>
                  <a:pt x="1612" y="14528"/>
                </a:lnTo>
                <a:lnTo>
                  <a:pt x="1612" y="16141"/>
                </a:lnTo>
                <a:lnTo>
                  <a:pt x="1612" y="17754"/>
                </a:lnTo>
                <a:lnTo>
                  <a:pt x="1612" y="19367"/>
                </a:lnTo>
                <a:lnTo>
                  <a:pt x="4838" y="20980"/>
                </a:lnTo>
                <a:lnTo>
                  <a:pt x="6451" y="20980"/>
                </a:lnTo>
                <a:lnTo>
                  <a:pt x="6451" y="22593"/>
                </a:lnTo>
                <a:lnTo>
                  <a:pt x="9677" y="22593"/>
                </a:lnTo>
                <a:lnTo>
                  <a:pt x="12903" y="22593"/>
                </a:lnTo>
                <a:lnTo>
                  <a:pt x="12903" y="25819"/>
                </a:lnTo>
                <a:lnTo>
                  <a:pt x="14528" y="25819"/>
                </a:lnTo>
                <a:lnTo>
                  <a:pt x="14528" y="22593"/>
                </a:lnTo>
                <a:lnTo>
                  <a:pt x="17754" y="22593"/>
                </a:lnTo>
                <a:lnTo>
                  <a:pt x="19367" y="20980"/>
                </a:lnTo>
                <a:lnTo>
                  <a:pt x="22593" y="20980"/>
                </a:lnTo>
                <a:lnTo>
                  <a:pt x="22593" y="19367"/>
                </a:lnTo>
                <a:lnTo>
                  <a:pt x="25819" y="17754"/>
                </a:lnTo>
                <a:lnTo>
                  <a:pt x="25819" y="16141"/>
                </a:lnTo>
                <a:lnTo>
                  <a:pt x="25819" y="14528"/>
                </a:lnTo>
                <a:lnTo>
                  <a:pt x="25819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1295400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1260347" y="6172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2322576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077"/>
                </a:moveTo>
                <a:lnTo>
                  <a:pt x="387096" y="135077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444944"/>
                </a:lnTo>
                <a:lnTo>
                  <a:pt x="406146" y="444944"/>
                </a:lnTo>
                <a:lnTo>
                  <a:pt x="406146" y="13507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077"/>
                </a:lnTo>
                <a:lnTo>
                  <a:pt x="425196" y="13507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2322576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077"/>
                </a:moveTo>
                <a:lnTo>
                  <a:pt x="0" y="135077"/>
                </a:lnTo>
                <a:lnTo>
                  <a:pt x="212598" y="0"/>
                </a:lnTo>
                <a:lnTo>
                  <a:pt x="425196" y="135077"/>
                </a:lnTo>
                <a:lnTo>
                  <a:pt x="406146" y="135077"/>
                </a:lnTo>
                <a:lnTo>
                  <a:pt x="387096" y="135077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135077"/>
                </a:lnTo>
                <a:lnTo>
                  <a:pt x="387096" y="135077"/>
                </a:lnTo>
                <a:lnTo>
                  <a:pt x="406146" y="135077"/>
                </a:lnTo>
                <a:lnTo>
                  <a:pt x="406146" y="444944"/>
                </a:lnTo>
                <a:lnTo>
                  <a:pt x="39624" y="444944"/>
                </a:lnTo>
                <a:lnTo>
                  <a:pt x="39624" y="425869"/>
                </a:lnTo>
                <a:lnTo>
                  <a:pt x="39624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2368295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2368295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2424683" y="6134100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30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2424683" y="6134100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30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2601467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2601467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5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2508504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2953" y="22593"/>
                </a:moveTo>
                <a:lnTo>
                  <a:pt x="11302" y="22593"/>
                </a:lnTo>
                <a:lnTo>
                  <a:pt x="11302" y="25819"/>
                </a:lnTo>
                <a:lnTo>
                  <a:pt x="12953" y="25819"/>
                </a:lnTo>
                <a:lnTo>
                  <a:pt x="12953" y="22593"/>
                </a:lnTo>
                <a:close/>
              </a:path>
              <a:path w="26035" h="26035">
                <a:moveTo>
                  <a:pt x="17779" y="20980"/>
                </a:moveTo>
                <a:lnTo>
                  <a:pt x="6476" y="20980"/>
                </a:lnTo>
                <a:lnTo>
                  <a:pt x="6476" y="22593"/>
                </a:lnTo>
                <a:lnTo>
                  <a:pt x="16128" y="22593"/>
                </a:lnTo>
                <a:lnTo>
                  <a:pt x="17779" y="20980"/>
                </a:lnTo>
                <a:close/>
              </a:path>
              <a:path w="26035" h="26035">
                <a:moveTo>
                  <a:pt x="17779" y="1612"/>
                </a:moveTo>
                <a:lnTo>
                  <a:pt x="6476" y="1612"/>
                </a:lnTo>
                <a:lnTo>
                  <a:pt x="3175" y="3225"/>
                </a:lnTo>
                <a:lnTo>
                  <a:pt x="1650" y="4838"/>
                </a:lnTo>
                <a:lnTo>
                  <a:pt x="1650" y="9677"/>
                </a:lnTo>
                <a:lnTo>
                  <a:pt x="0" y="9677"/>
                </a:lnTo>
                <a:lnTo>
                  <a:pt x="0" y="12903"/>
                </a:lnTo>
                <a:lnTo>
                  <a:pt x="1650" y="14528"/>
                </a:lnTo>
                <a:lnTo>
                  <a:pt x="1650" y="19367"/>
                </a:lnTo>
                <a:lnTo>
                  <a:pt x="3175" y="20980"/>
                </a:lnTo>
                <a:lnTo>
                  <a:pt x="20954" y="20980"/>
                </a:lnTo>
                <a:lnTo>
                  <a:pt x="20954" y="19367"/>
                </a:lnTo>
                <a:lnTo>
                  <a:pt x="22606" y="17754"/>
                </a:lnTo>
                <a:lnTo>
                  <a:pt x="22606" y="16141"/>
                </a:lnTo>
                <a:lnTo>
                  <a:pt x="25781" y="16141"/>
                </a:lnTo>
                <a:lnTo>
                  <a:pt x="25781" y="8064"/>
                </a:lnTo>
                <a:lnTo>
                  <a:pt x="22606" y="8064"/>
                </a:lnTo>
                <a:lnTo>
                  <a:pt x="22606" y="4838"/>
                </a:lnTo>
                <a:lnTo>
                  <a:pt x="20954" y="4838"/>
                </a:lnTo>
                <a:lnTo>
                  <a:pt x="20954" y="3225"/>
                </a:lnTo>
                <a:lnTo>
                  <a:pt x="17779" y="1612"/>
                </a:lnTo>
                <a:close/>
              </a:path>
              <a:path w="26035" h="26035">
                <a:moveTo>
                  <a:pt x="16128" y="0"/>
                </a:moveTo>
                <a:lnTo>
                  <a:pt x="8127" y="0"/>
                </a:lnTo>
                <a:lnTo>
                  <a:pt x="8127" y="1612"/>
                </a:lnTo>
                <a:lnTo>
                  <a:pt x="16128" y="1612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2508504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03"/>
                </a:moveTo>
                <a:lnTo>
                  <a:pt x="25781" y="9677"/>
                </a:lnTo>
                <a:lnTo>
                  <a:pt x="25781" y="8064"/>
                </a:lnTo>
                <a:lnTo>
                  <a:pt x="22606" y="8064"/>
                </a:lnTo>
                <a:lnTo>
                  <a:pt x="22606" y="6451"/>
                </a:lnTo>
                <a:lnTo>
                  <a:pt x="22606" y="4838"/>
                </a:lnTo>
                <a:lnTo>
                  <a:pt x="20954" y="4838"/>
                </a:lnTo>
                <a:lnTo>
                  <a:pt x="20954" y="3225"/>
                </a:lnTo>
                <a:lnTo>
                  <a:pt x="17779" y="1612"/>
                </a:lnTo>
                <a:lnTo>
                  <a:pt x="16128" y="1612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8127" y="1612"/>
                </a:lnTo>
                <a:lnTo>
                  <a:pt x="6476" y="1612"/>
                </a:lnTo>
                <a:lnTo>
                  <a:pt x="3175" y="3225"/>
                </a:lnTo>
                <a:lnTo>
                  <a:pt x="1650" y="4838"/>
                </a:lnTo>
                <a:lnTo>
                  <a:pt x="1650" y="6451"/>
                </a:lnTo>
                <a:lnTo>
                  <a:pt x="1650" y="8064"/>
                </a:lnTo>
                <a:lnTo>
                  <a:pt x="1650" y="9677"/>
                </a:lnTo>
                <a:lnTo>
                  <a:pt x="0" y="9677"/>
                </a:lnTo>
                <a:lnTo>
                  <a:pt x="0" y="12903"/>
                </a:lnTo>
                <a:lnTo>
                  <a:pt x="1650" y="14528"/>
                </a:lnTo>
                <a:lnTo>
                  <a:pt x="1650" y="16141"/>
                </a:lnTo>
                <a:lnTo>
                  <a:pt x="1650" y="17754"/>
                </a:lnTo>
                <a:lnTo>
                  <a:pt x="1650" y="19367"/>
                </a:lnTo>
                <a:lnTo>
                  <a:pt x="3175" y="20980"/>
                </a:lnTo>
                <a:lnTo>
                  <a:pt x="6476" y="20980"/>
                </a:lnTo>
                <a:lnTo>
                  <a:pt x="6476" y="22593"/>
                </a:lnTo>
                <a:lnTo>
                  <a:pt x="8127" y="22593"/>
                </a:lnTo>
                <a:lnTo>
                  <a:pt x="11302" y="22593"/>
                </a:lnTo>
                <a:lnTo>
                  <a:pt x="11302" y="25819"/>
                </a:lnTo>
                <a:lnTo>
                  <a:pt x="12953" y="25819"/>
                </a:lnTo>
                <a:lnTo>
                  <a:pt x="12953" y="22593"/>
                </a:lnTo>
                <a:lnTo>
                  <a:pt x="16128" y="22593"/>
                </a:lnTo>
                <a:lnTo>
                  <a:pt x="17779" y="20980"/>
                </a:lnTo>
                <a:lnTo>
                  <a:pt x="20954" y="20980"/>
                </a:lnTo>
                <a:lnTo>
                  <a:pt x="20954" y="19367"/>
                </a:lnTo>
                <a:lnTo>
                  <a:pt x="22606" y="17754"/>
                </a:lnTo>
                <a:lnTo>
                  <a:pt x="22606" y="16141"/>
                </a:lnTo>
                <a:lnTo>
                  <a:pt x="25781" y="16141"/>
                </a:lnTo>
                <a:lnTo>
                  <a:pt x="25781" y="14528"/>
                </a:lnTo>
                <a:lnTo>
                  <a:pt x="25781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2630423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1" y="102108"/>
                </a:lnTo>
                <a:lnTo>
                  <a:pt x="12191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2595372" y="6172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2991611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077"/>
                </a:moveTo>
                <a:lnTo>
                  <a:pt x="387096" y="135077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07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077"/>
                </a:lnTo>
                <a:lnTo>
                  <a:pt x="425196" y="13507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2991611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077"/>
                </a:moveTo>
                <a:lnTo>
                  <a:pt x="0" y="135077"/>
                </a:lnTo>
                <a:lnTo>
                  <a:pt x="212598" y="0"/>
                </a:lnTo>
                <a:lnTo>
                  <a:pt x="425196" y="135077"/>
                </a:lnTo>
                <a:lnTo>
                  <a:pt x="406146" y="135077"/>
                </a:lnTo>
                <a:lnTo>
                  <a:pt x="387096" y="135077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135077"/>
                </a:lnTo>
                <a:lnTo>
                  <a:pt x="387096" y="135077"/>
                </a:lnTo>
                <a:lnTo>
                  <a:pt x="406146" y="135077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3037332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3037332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8" y="275843"/>
                </a:lnTo>
                <a:lnTo>
                  <a:pt x="338328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3092195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3092195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3270503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3270503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3176016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593"/>
                </a:moveTo>
                <a:lnTo>
                  <a:pt x="9651" y="22593"/>
                </a:lnTo>
                <a:lnTo>
                  <a:pt x="9651" y="25819"/>
                </a:lnTo>
                <a:lnTo>
                  <a:pt x="12953" y="25819"/>
                </a:lnTo>
                <a:lnTo>
                  <a:pt x="14477" y="22593"/>
                </a:lnTo>
                <a:close/>
              </a:path>
              <a:path w="26035" h="26035">
                <a:moveTo>
                  <a:pt x="17779" y="20980"/>
                </a:moveTo>
                <a:lnTo>
                  <a:pt x="4825" y="20980"/>
                </a:lnTo>
                <a:lnTo>
                  <a:pt x="4825" y="22593"/>
                </a:lnTo>
                <a:lnTo>
                  <a:pt x="17779" y="22593"/>
                </a:lnTo>
                <a:lnTo>
                  <a:pt x="17779" y="20980"/>
                </a:lnTo>
                <a:close/>
              </a:path>
              <a:path w="26035" h="26035">
                <a:moveTo>
                  <a:pt x="19303" y="1612"/>
                </a:moveTo>
                <a:lnTo>
                  <a:pt x="4825" y="1612"/>
                </a:lnTo>
                <a:lnTo>
                  <a:pt x="4825" y="3225"/>
                </a:lnTo>
                <a:lnTo>
                  <a:pt x="1650" y="3225"/>
                </a:lnTo>
                <a:lnTo>
                  <a:pt x="1650" y="4838"/>
                </a:lnTo>
                <a:lnTo>
                  <a:pt x="0" y="4838"/>
                </a:lnTo>
                <a:lnTo>
                  <a:pt x="0" y="17754"/>
                </a:lnTo>
                <a:lnTo>
                  <a:pt x="1650" y="19367"/>
                </a:lnTo>
                <a:lnTo>
                  <a:pt x="1650" y="20980"/>
                </a:lnTo>
                <a:lnTo>
                  <a:pt x="19303" y="20980"/>
                </a:lnTo>
                <a:lnTo>
                  <a:pt x="22606" y="19367"/>
                </a:lnTo>
                <a:lnTo>
                  <a:pt x="22606" y="17754"/>
                </a:lnTo>
                <a:lnTo>
                  <a:pt x="25781" y="17754"/>
                </a:lnTo>
                <a:lnTo>
                  <a:pt x="25781" y="6451"/>
                </a:lnTo>
                <a:lnTo>
                  <a:pt x="22606" y="4838"/>
                </a:lnTo>
                <a:lnTo>
                  <a:pt x="19303" y="3225"/>
                </a:lnTo>
                <a:lnTo>
                  <a:pt x="19303" y="1612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6476" y="1612"/>
                </a:lnTo>
                <a:lnTo>
                  <a:pt x="14477" y="1612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3176016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03"/>
                </a:moveTo>
                <a:lnTo>
                  <a:pt x="25781" y="9677"/>
                </a:lnTo>
                <a:lnTo>
                  <a:pt x="25781" y="8064"/>
                </a:lnTo>
                <a:lnTo>
                  <a:pt x="25781" y="6451"/>
                </a:lnTo>
                <a:lnTo>
                  <a:pt x="22606" y="4838"/>
                </a:lnTo>
                <a:lnTo>
                  <a:pt x="19303" y="3225"/>
                </a:lnTo>
                <a:lnTo>
                  <a:pt x="19303" y="1612"/>
                </a:lnTo>
                <a:lnTo>
                  <a:pt x="17779" y="1612"/>
                </a:lnTo>
                <a:lnTo>
                  <a:pt x="14477" y="1612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1612"/>
                </a:lnTo>
                <a:lnTo>
                  <a:pt x="4825" y="1612"/>
                </a:lnTo>
                <a:lnTo>
                  <a:pt x="4825" y="3225"/>
                </a:lnTo>
                <a:lnTo>
                  <a:pt x="1650" y="3225"/>
                </a:lnTo>
                <a:lnTo>
                  <a:pt x="1650" y="4838"/>
                </a:lnTo>
                <a:lnTo>
                  <a:pt x="0" y="4838"/>
                </a:lnTo>
                <a:lnTo>
                  <a:pt x="0" y="6451"/>
                </a:lnTo>
                <a:lnTo>
                  <a:pt x="0" y="8064"/>
                </a:lnTo>
                <a:lnTo>
                  <a:pt x="0" y="17754"/>
                </a:lnTo>
                <a:lnTo>
                  <a:pt x="1650" y="19367"/>
                </a:lnTo>
                <a:lnTo>
                  <a:pt x="1650" y="20980"/>
                </a:lnTo>
                <a:lnTo>
                  <a:pt x="4825" y="20980"/>
                </a:lnTo>
                <a:lnTo>
                  <a:pt x="4825" y="22593"/>
                </a:lnTo>
                <a:lnTo>
                  <a:pt x="6476" y="22593"/>
                </a:lnTo>
                <a:lnTo>
                  <a:pt x="9651" y="22593"/>
                </a:lnTo>
                <a:lnTo>
                  <a:pt x="9651" y="25819"/>
                </a:lnTo>
                <a:lnTo>
                  <a:pt x="12953" y="25819"/>
                </a:lnTo>
                <a:lnTo>
                  <a:pt x="14477" y="22593"/>
                </a:lnTo>
                <a:lnTo>
                  <a:pt x="17779" y="22593"/>
                </a:lnTo>
                <a:lnTo>
                  <a:pt x="17779" y="20980"/>
                </a:lnTo>
                <a:lnTo>
                  <a:pt x="19303" y="20980"/>
                </a:lnTo>
                <a:lnTo>
                  <a:pt x="22606" y="19367"/>
                </a:lnTo>
                <a:lnTo>
                  <a:pt x="22606" y="17754"/>
                </a:lnTo>
                <a:lnTo>
                  <a:pt x="25781" y="17754"/>
                </a:lnTo>
                <a:lnTo>
                  <a:pt x="25781" y="16141"/>
                </a:lnTo>
                <a:lnTo>
                  <a:pt x="25781" y="14528"/>
                </a:lnTo>
                <a:lnTo>
                  <a:pt x="25781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3299459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3264408" y="6172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3659123" y="5922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4622" y="135077"/>
                </a:moveTo>
                <a:lnTo>
                  <a:pt x="385572" y="135077"/>
                </a:lnTo>
                <a:lnTo>
                  <a:pt x="385572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4622" y="444944"/>
                </a:lnTo>
                <a:lnTo>
                  <a:pt x="404622" y="135077"/>
                </a:lnTo>
                <a:close/>
              </a:path>
              <a:path w="424179" h="445135">
                <a:moveTo>
                  <a:pt x="211074" y="0"/>
                </a:moveTo>
                <a:lnTo>
                  <a:pt x="0" y="135077"/>
                </a:lnTo>
                <a:lnTo>
                  <a:pt x="423672" y="135077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3659123" y="5922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077"/>
                </a:moveTo>
                <a:lnTo>
                  <a:pt x="0" y="135077"/>
                </a:lnTo>
                <a:lnTo>
                  <a:pt x="211074" y="0"/>
                </a:lnTo>
                <a:lnTo>
                  <a:pt x="423672" y="135077"/>
                </a:lnTo>
                <a:lnTo>
                  <a:pt x="404622" y="135077"/>
                </a:lnTo>
                <a:lnTo>
                  <a:pt x="385572" y="135077"/>
                </a:lnTo>
                <a:lnTo>
                  <a:pt x="385572" y="425869"/>
                </a:lnTo>
                <a:lnTo>
                  <a:pt x="38100" y="425869"/>
                </a:lnTo>
                <a:lnTo>
                  <a:pt x="38100" y="135077"/>
                </a:lnTo>
                <a:lnTo>
                  <a:pt x="385572" y="135077"/>
                </a:lnTo>
                <a:lnTo>
                  <a:pt x="404622" y="135077"/>
                </a:lnTo>
                <a:lnTo>
                  <a:pt x="404622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3703320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3703320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3761232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3761232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3936491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3936491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3843528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2954" y="22593"/>
                </a:moveTo>
                <a:lnTo>
                  <a:pt x="11302" y="22593"/>
                </a:lnTo>
                <a:lnTo>
                  <a:pt x="11302" y="25819"/>
                </a:lnTo>
                <a:lnTo>
                  <a:pt x="12954" y="25819"/>
                </a:lnTo>
                <a:lnTo>
                  <a:pt x="12954" y="22593"/>
                </a:lnTo>
                <a:close/>
              </a:path>
              <a:path w="26035" h="26035">
                <a:moveTo>
                  <a:pt x="17780" y="20980"/>
                </a:moveTo>
                <a:lnTo>
                  <a:pt x="6476" y="20980"/>
                </a:lnTo>
                <a:lnTo>
                  <a:pt x="6476" y="22593"/>
                </a:lnTo>
                <a:lnTo>
                  <a:pt x="17780" y="22593"/>
                </a:lnTo>
                <a:lnTo>
                  <a:pt x="17780" y="20980"/>
                </a:lnTo>
                <a:close/>
              </a:path>
              <a:path w="26035" h="26035">
                <a:moveTo>
                  <a:pt x="17780" y="1612"/>
                </a:moveTo>
                <a:lnTo>
                  <a:pt x="6476" y="1612"/>
                </a:lnTo>
                <a:lnTo>
                  <a:pt x="3175" y="3225"/>
                </a:lnTo>
                <a:lnTo>
                  <a:pt x="3175" y="4838"/>
                </a:lnTo>
                <a:lnTo>
                  <a:pt x="1650" y="4838"/>
                </a:lnTo>
                <a:lnTo>
                  <a:pt x="1650" y="9677"/>
                </a:lnTo>
                <a:lnTo>
                  <a:pt x="0" y="9677"/>
                </a:lnTo>
                <a:lnTo>
                  <a:pt x="0" y="12903"/>
                </a:lnTo>
                <a:lnTo>
                  <a:pt x="1650" y="14528"/>
                </a:lnTo>
                <a:lnTo>
                  <a:pt x="1650" y="17754"/>
                </a:lnTo>
                <a:lnTo>
                  <a:pt x="3175" y="19367"/>
                </a:lnTo>
                <a:lnTo>
                  <a:pt x="3175" y="20980"/>
                </a:lnTo>
                <a:lnTo>
                  <a:pt x="20955" y="20980"/>
                </a:lnTo>
                <a:lnTo>
                  <a:pt x="22606" y="19367"/>
                </a:lnTo>
                <a:lnTo>
                  <a:pt x="22606" y="16141"/>
                </a:lnTo>
                <a:lnTo>
                  <a:pt x="25781" y="16141"/>
                </a:lnTo>
                <a:lnTo>
                  <a:pt x="25781" y="8064"/>
                </a:lnTo>
                <a:lnTo>
                  <a:pt x="22606" y="8064"/>
                </a:lnTo>
                <a:lnTo>
                  <a:pt x="22606" y="4838"/>
                </a:lnTo>
                <a:lnTo>
                  <a:pt x="20955" y="3225"/>
                </a:lnTo>
                <a:lnTo>
                  <a:pt x="17780" y="1612"/>
                </a:lnTo>
                <a:close/>
              </a:path>
              <a:path w="26035" h="26035">
                <a:moveTo>
                  <a:pt x="16129" y="0"/>
                </a:moveTo>
                <a:lnTo>
                  <a:pt x="8127" y="0"/>
                </a:lnTo>
                <a:lnTo>
                  <a:pt x="8127" y="1612"/>
                </a:lnTo>
                <a:lnTo>
                  <a:pt x="16129" y="1612"/>
                </a:lnTo>
                <a:lnTo>
                  <a:pt x="1612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3843528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03"/>
                </a:moveTo>
                <a:lnTo>
                  <a:pt x="25781" y="9677"/>
                </a:lnTo>
                <a:lnTo>
                  <a:pt x="25781" y="8064"/>
                </a:lnTo>
                <a:lnTo>
                  <a:pt x="22606" y="8064"/>
                </a:lnTo>
                <a:lnTo>
                  <a:pt x="22606" y="6451"/>
                </a:lnTo>
                <a:lnTo>
                  <a:pt x="22606" y="4838"/>
                </a:lnTo>
                <a:lnTo>
                  <a:pt x="20955" y="3225"/>
                </a:lnTo>
                <a:lnTo>
                  <a:pt x="17780" y="1612"/>
                </a:lnTo>
                <a:lnTo>
                  <a:pt x="16129" y="1612"/>
                </a:lnTo>
                <a:lnTo>
                  <a:pt x="16129" y="0"/>
                </a:lnTo>
                <a:lnTo>
                  <a:pt x="12954" y="0"/>
                </a:lnTo>
                <a:lnTo>
                  <a:pt x="11302" y="0"/>
                </a:lnTo>
                <a:lnTo>
                  <a:pt x="8127" y="0"/>
                </a:lnTo>
                <a:lnTo>
                  <a:pt x="8127" y="1612"/>
                </a:lnTo>
                <a:lnTo>
                  <a:pt x="6476" y="1612"/>
                </a:lnTo>
                <a:lnTo>
                  <a:pt x="3175" y="3225"/>
                </a:lnTo>
                <a:lnTo>
                  <a:pt x="3175" y="4838"/>
                </a:lnTo>
                <a:lnTo>
                  <a:pt x="1650" y="4838"/>
                </a:lnTo>
                <a:lnTo>
                  <a:pt x="1650" y="6451"/>
                </a:lnTo>
                <a:lnTo>
                  <a:pt x="1650" y="8064"/>
                </a:lnTo>
                <a:lnTo>
                  <a:pt x="1650" y="9677"/>
                </a:lnTo>
                <a:lnTo>
                  <a:pt x="0" y="9677"/>
                </a:lnTo>
                <a:lnTo>
                  <a:pt x="0" y="12903"/>
                </a:lnTo>
                <a:lnTo>
                  <a:pt x="1650" y="14528"/>
                </a:lnTo>
                <a:lnTo>
                  <a:pt x="1650" y="16141"/>
                </a:lnTo>
                <a:lnTo>
                  <a:pt x="1650" y="17754"/>
                </a:lnTo>
                <a:lnTo>
                  <a:pt x="3175" y="19367"/>
                </a:lnTo>
                <a:lnTo>
                  <a:pt x="3175" y="20980"/>
                </a:lnTo>
                <a:lnTo>
                  <a:pt x="6476" y="20980"/>
                </a:lnTo>
                <a:lnTo>
                  <a:pt x="6476" y="22593"/>
                </a:lnTo>
                <a:lnTo>
                  <a:pt x="8127" y="22593"/>
                </a:lnTo>
                <a:lnTo>
                  <a:pt x="11302" y="22593"/>
                </a:lnTo>
                <a:lnTo>
                  <a:pt x="11302" y="25819"/>
                </a:lnTo>
                <a:lnTo>
                  <a:pt x="12954" y="25819"/>
                </a:lnTo>
                <a:lnTo>
                  <a:pt x="12954" y="22593"/>
                </a:lnTo>
                <a:lnTo>
                  <a:pt x="16129" y="22593"/>
                </a:lnTo>
                <a:lnTo>
                  <a:pt x="17780" y="22593"/>
                </a:lnTo>
                <a:lnTo>
                  <a:pt x="17780" y="20980"/>
                </a:lnTo>
                <a:lnTo>
                  <a:pt x="20955" y="20980"/>
                </a:lnTo>
                <a:lnTo>
                  <a:pt x="22606" y="19367"/>
                </a:lnTo>
                <a:lnTo>
                  <a:pt x="22606" y="17754"/>
                </a:lnTo>
                <a:lnTo>
                  <a:pt x="22606" y="16141"/>
                </a:lnTo>
                <a:lnTo>
                  <a:pt x="25781" y="16141"/>
                </a:lnTo>
                <a:lnTo>
                  <a:pt x="25781" y="14528"/>
                </a:lnTo>
                <a:lnTo>
                  <a:pt x="25781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3965447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3930396" y="61722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4326635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077"/>
                </a:moveTo>
                <a:lnTo>
                  <a:pt x="387096" y="135077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07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077"/>
                </a:lnTo>
                <a:lnTo>
                  <a:pt x="425196" y="13507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4326635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077"/>
                </a:moveTo>
                <a:lnTo>
                  <a:pt x="0" y="135077"/>
                </a:lnTo>
                <a:lnTo>
                  <a:pt x="212598" y="0"/>
                </a:lnTo>
                <a:lnTo>
                  <a:pt x="425196" y="135077"/>
                </a:lnTo>
                <a:lnTo>
                  <a:pt x="406146" y="135077"/>
                </a:lnTo>
                <a:lnTo>
                  <a:pt x="387096" y="135077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135077"/>
                </a:lnTo>
                <a:lnTo>
                  <a:pt x="387096" y="135077"/>
                </a:lnTo>
                <a:lnTo>
                  <a:pt x="406146" y="135077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4372355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4372355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4427220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4427220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4605528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4605528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4511040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593"/>
                </a:moveTo>
                <a:lnTo>
                  <a:pt x="9651" y="22593"/>
                </a:lnTo>
                <a:lnTo>
                  <a:pt x="12954" y="25819"/>
                </a:lnTo>
                <a:lnTo>
                  <a:pt x="14477" y="22593"/>
                </a:lnTo>
                <a:close/>
              </a:path>
              <a:path w="26035" h="26035">
                <a:moveTo>
                  <a:pt x="17780" y="20980"/>
                </a:moveTo>
                <a:lnTo>
                  <a:pt x="6476" y="20980"/>
                </a:lnTo>
                <a:lnTo>
                  <a:pt x="6476" y="22593"/>
                </a:lnTo>
                <a:lnTo>
                  <a:pt x="17780" y="22593"/>
                </a:lnTo>
                <a:lnTo>
                  <a:pt x="17780" y="20980"/>
                </a:lnTo>
                <a:close/>
              </a:path>
              <a:path w="26035" h="26035">
                <a:moveTo>
                  <a:pt x="22606" y="3225"/>
                </a:moveTo>
                <a:lnTo>
                  <a:pt x="1650" y="3225"/>
                </a:lnTo>
                <a:lnTo>
                  <a:pt x="1650" y="6451"/>
                </a:lnTo>
                <a:lnTo>
                  <a:pt x="0" y="8064"/>
                </a:lnTo>
                <a:lnTo>
                  <a:pt x="0" y="16141"/>
                </a:lnTo>
                <a:lnTo>
                  <a:pt x="1650" y="17754"/>
                </a:lnTo>
                <a:lnTo>
                  <a:pt x="1650" y="20980"/>
                </a:lnTo>
                <a:lnTo>
                  <a:pt x="22606" y="20980"/>
                </a:lnTo>
                <a:lnTo>
                  <a:pt x="22606" y="17754"/>
                </a:lnTo>
                <a:lnTo>
                  <a:pt x="25781" y="17754"/>
                </a:lnTo>
                <a:lnTo>
                  <a:pt x="25781" y="6451"/>
                </a:lnTo>
                <a:lnTo>
                  <a:pt x="22606" y="4838"/>
                </a:lnTo>
                <a:lnTo>
                  <a:pt x="22606" y="3225"/>
                </a:lnTo>
                <a:close/>
              </a:path>
              <a:path w="26035" h="26035">
                <a:moveTo>
                  <a:pt x="19304" y="1612"/>
                </a:moveTo>
                <a:lnTo>
                  <a:pt x="4825" y="1612"/>
                </a:lnTo>
                <a:lnTo>
                  <a:pt x="4825" y="3225"/>
                </a:lnTo>
                <a:lnTo>
                  <a:pt x="19304" y="3225"/>
                </a:lnTo>
                <a:lnTo>
                  <a:pt x="19304" y="1612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6476" y="1612"/>
                </a:lnTo>
                <a:lnTo>
                  <a:pt x="17780" y="1612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4511040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03"/>
                </a:moveTo>
                <a:lnTo>
                  <a:pt x="25781" y="9677"/>
                </a:lnTo>
                <a:lnTo>
                  <a:pt x="25781" y="8064"/>
                </a:lnTo>
                <a:lnTo>
                  <a:pt x="25781" y="6451"/>
                </a:lnTo>
                <a:lnTo>
                  <a:pt x="22606" y="4838"/>
                </a:lnTo>
                <a:lnTo>
                  <a:pt x="22606" y="3225"/>
                </a:lnTo>
                <a:lnTo>
                  <a:pt x="19304" y="3225"/>
                </a:lnTo>
                <a:lnTo>
                  <a:pt x="19304" y="1612"/>
                </a:lnTo>
                <a:lnTo>
                  <a:pt x="17780" y="1612"/>
                </a:lnTo>
                <a:lnTo>
                  <a:pt x="14477" y="0"/>
                </a:lnTo>
                <a:lnTo>
                  <a:pt x="12954" y="0"/>
                </a:lnTo>
                <a:lnTo>
                  <a:pt x="9651" y="0"/>
                </a:lnTo>
                <a:lnTo>
                  <a:pt x="6476" y="1612"/>
                </a:lnTo>
                <a:lnTo>
                  <a:pt x="4825" y="1612"/>
                </a:lnTo>
                <a:lnTo>
                  <a:pt x="4825" y="3225"/>
                </a:lnTo>
                <a:lnTo>
                  <a:pt x="1650" y="3225"/>
                </a:lnTo>
                <a:lnTo>
                  <a:pt x="1650" y="4838"/>
                </a:lnTo>
                <a:lnTo>
                  <a:pt x="1650" y="6451"/>
                </a:lnTo>
                <a:lnTo>
                  <a:pt x="0" y="8064"/>
                </a:lnTo>
                <a:lnTo>
                  <a:pt x="0" y="9677"/>
                </a:lnTo>
                <a:lnTo>
                  <a:pt x="0" y="12903"/>
                </a:lnTo>
                <a:lnTo>
                  <a:pt x="0" y="14528"/>
                </a:lnTo>
                <a:lnTo>
                  <a:pt x="0" y="16141"/>
                </a:lnTo>
                <a:lnTo>
                  <a:pt x="1650" y="17754"/>
                </a:lnTo>
                <a:lnTo>
                  <a:pt x="1650" y="19367"/>
                </a:lnTo>
                <a:lnTo>
                  <a:pt x="1650" y="20980"/>
                </a:lnTo>
                <a:lnTo>
                  <a:pt x="4825" y="20980"/>
                </a:lnTo>
                <a:lnTo>
                  <a:pt x="6476" y="20980"/>
                </a:lnTo>
                <a:lnTo>
                  <a:pt x="6476" y="22593"/>
                </a:lnTo>
                <a:lnTo>
                  <a:pt x="9651" y="22593"/>
                </a:lnTo>
                <a:lnTo>
                  <a:pt x="12954" y="25819"/>
                </a:lnTo>
                <a:lnTo>
                  <a:pt x="14477" y="22593"/>
                </a:lnTo>
                <a:lnTo>
                  <a:pt x="17780" y="22593"/>
                </a:lnTo>
                <a:lnTo>
                  <a:pt x="17780" y="20980"/>
                </a:lnTo>
                <a:lnTo>
                  <a:pt x="19304" y="20980"/>
                </a:lnTo>
                <a:lnTo>
                  <a:pt x="22606" y="20980"/>
                </a:lnTo>
                <a:lnTo>
                  <a:pt x="22606" y="19367"/>
                </a:lnTo>
                <a:lnTo>
                  <a:pt x="22606" y="17754"/>
                </a:lnTo>
                <a:lnTo>
                  <a:pt x="25781" y="17754"/>
                </a:lnTo>
                <a:lnTo>
                  <a:pt x="25781" y="16141"/>
                </a:lnTo>
                <a:lnTo>
                  <a:pt x="25781" y="14528"/>
                </a:lnTo>
                <a:lnTo>
                  <a:pt x="25781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4634484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4599432" y="6172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1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4994147" y="5922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6146" y="135077"/>
                </a:moveTo>
                <a:lnTo>
                  <a:pt x="385572" y="135077"/>
                </a:lnTo>
                <a:lnTo>
                  <a:pt x="385572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077"/>
                </a:lnTo>
                <a:close/>
              </a:path>
              <a:path w="424179" h="445135">
                <a:moveTo>
                  <a:pt x="212598" y="0"/>
                </a:moveTo>
                <a:lnTo>
                  <a:pt x="0" y="135077"/>
                </a:lnTo>
                <a:lnTo>
                  <a:pt x="423672" y="13507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4994147" y="5922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077"/>
                </a:moveTo>
                <a:lnTo>
                  <a:pt x="0" y="135077"/>
                </a:lnTo>
                <a:lnTo>
                  <a:pt x="212598" y="0"/>
                </a:lnTo>
                <a:lnTo>
                  <a:pt x="423672" y="135077"/>
                </a:lnTo>
                <a:lnTo>
                  <a:pt x="406146" y="135077"/>
                </a:lnTo>
                <a:lnTo>
                  <a:pt x="385572" y="135077"/>
                </a:lnTo>
                <a:lnTo>
                  <a:pt x="385572" y="425869"/>
                </a:lnTo>
                <a:lnTo>
                  <a:pt x="38100" y="425869"/>
                </a:lnTo>
                <a:lnTo>
                  <a:pt x="38100" y="135077"/>
                </a:lnTo>
                <a:lnTo>
                  <a:pt x="385572" y="135077"/>
                </a:lnTo>
                <a:lnTo>
                  <a:pt x="406146" y="135077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5038344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5038344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5094732" y="6134100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5094732" y="6134100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5271515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5271515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5180076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593"/>
                </a:moveTo>
                <a:lnTo>
                  <a:pt x="9651" y="22593"/>
                </a:lnTo>
                <a:lnTo>
                  <a:pt x="9651" y="25819"/>
                </a:lnTo>
                <a:lnTo>
                  <a:pt x="12953" y="25819"/>
                </a:lnTo>
                <a:lnTo>
                  <a:pt x="14477" y="22593"/>
                </a:lnTo>
                <a:close/>
              </a:path>
              <a:path w="26035" h="26035">
                <a:moveTo>
                  <a:pt x="17779" y="20980"/>
                </a:moveTo>
                <a:lnTo>
                  <a:pt x="4825" y="20980"/>
                </a:lnTo>
                <a:lnTo>
                  <a:pt x="4825" y="22593"/>
                </a:lnTo>
                <a:lnTo>
                  <a:pt x="17779" y="22593"/>
                </a:lnTo>
                <a:lnTo>
                  <a:pt x="17779" y="20980"/>
                </a:lnTo>
                <a:close/>
              </a:path>
              <a:path w="26035" h="26035">
                <a:moveTo>
                  <a:pt x="19303" y="1612"/>
                </a:moveTo>
                <a:lnTo>
                  <a:pt x="4825" y="1612"/>
                </a:lnTo>
                <a:lnTo>
                  <a:pt x="4825" y="3225"/>
                </a:lnTo>
                <a:lnTo>
                  <a:pt x="1650" y="3225"/>
                </a:lnTo>
                <a:lnTo>
                  <a:pt x="1650" y="4838"/>
                </a:lnTo>
                <a:lnTo>
                  <a:pt x="0" y="4838"/>
                </a:lnTo>
                <a:lnTo>
                  <a:pt x="0" y="17754"/>
                </a:lnTo>
                <a:lnTo>
                  <a:pt x="1650" y="19367"/>
                </a:lnTo>
                <a:lnTo>
                  <a:pt x="1650" y="20980"/>
                </a:lnTo>
                <a:lnTo>
                  <a:pt x="19303" y="20980"/>
                </a:lnTo>
                <a:lnTo>
                  <a:pt x="22606" y="19367"/>
                </a:lnTo>
                <a:lnTo>
                  <a:pt x="22606" y="16141"/>
                </a:lnTo>
                <a:lnTo>
                  <a:pt x="25781" y="16141"/>
                </a:lnTo>
                <a:lnTo>
                  <a:pt x="25781" y="8064"/>
                </a:lnTo>
                <a:lnTo>
                  <a:pt x="22606" y="8064"/>
                </a:lnTo>
                <a:lnTo>
                  <a:pt x="22606" y="4838"/>
                </a:lnTo>
                <a:lnTo>
                  <a:pt x="19303" y="3225"/>
                </a:lnTo>
                <a:lnTo>
                  <a:pt x="19303" y="1612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6476" y="1612"/>
                </a:lnTo>
                <a:lnTo>
                  <a:pt x="14477" y="1612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5180076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03"/>
                </a:moveTo>
                <a:lnTo>
                  <a:pt x="25781" y="9677"/>
                </a:lnTo>
                <a:lnTo>
                  <a:pt x="25781" y="8064"/>
                </a:lnTo>
                <a:lnTo>
                  <a:pt x="22606" y="8064"/>
                </a:lnTo>
                <a:lnTo>
                  <a:pt x="22606" y="6451"/>
                </a:lnTo>
                <a:lnTo>
                  <a:pt x="22606" y="4838"/>
                </a:lnTo>
                <a:lnTo>
                  <a:pt x="19303" y="3225"/>
                </a:lnTo>
                <a:lnTo>
                  <a:pt x="19303" y="1612"/>
                </a:lnTo>
                <a:lnTo>
                  <a:pt x="17779" y="1612"/>
                </a:lnTo>
                <a:lnTo>
                  <a:pt x="14477" y="1612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1612"/>
                </a:lnTo>
                <a:lnTo>
                  <a:pt x="4825" y="1612"/>
                </a:lnTo>
                <a:lnTo>
                  <a:pt x="4825" y="3225"/>
                </a:lnTo>
                <a:lnTo>
                  <a:pt x="1650" y="3225"/>
                </a:lnTo>
                <a:lnTo>
                  <a:pt x="1650" y="4838"/>
                </a:lnTo>
                <a:lnTo>
                  <a:pt x="0" y="4838"/>
                </a:lnTo>
                <a:lnTo>
                  <a:pt x="0" y="17754"/>
                </a:lnTo>
                <a:lnTo>
                  <a:pt x="1650" y="19367"/>
                </a:lnTo>
                <a:lnTo>
                  <a:pt x="1650" y="20980"/>
                </a:lnTo>
                <a:lnTo>
                  <a:pt x="4825" y="20980"/>
                </a:lnTo>
                <a:lnTo>
                  <a:pt x="4825" y="22593"/>
                </a:lnTo>
                <a:lnTo>
                  <a:pt x="6476" y="22593"/>
                </a:lnTo>
                <a:lnTo>
                  <a:pt x="9651" y="22593"/>
                </a:lnTo>
                <a:lnTo>
                  <a:pt x="9651" y="25819"/>
                </a:lnTo>
                <a:lnTo>
                  <a:pt x="12953" y="25819"/>
                </a:lnTo>
                <a:lnTo>
                  <a:pt x="14477" y="22593"/>
                </a:lnTo>
                <a:lnTo>
                  <a:pt x="17779" y="22593"/>
                </a:lnTo>
                <a:lnTo>
                  <a:pt x="17779" y="20980"/>
                </a:lnTo>
                <a:lnTo>
                  <a:pt x="19303" y="20980"/>
                </a:lnTo>
                <a:lnTo>
                  <a:pt x="22606" y="19367"/>
                </a:lnTo>
                <a:lnTo>
                  <a:pt x="22606" y="17754"/>
                </a:lnTo>
                <a:lnTo>
                  <a:pt x="22606" y="16141"/>
                </a:lnTo>
                <a:lnTo>
                  <a:pt x="25781" y="16141"/>
                </a:lnTo>
                <a:lnTo>
                  <a:pt x="25781" y="14528"/>
                </a:lnTo>
                <a:lnTo>
                  <a:pt x="25781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5300471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5265420" y="61722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5663184" y="5922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404621" y="135077"/>
                </a:moveTo>
                <a:lnTo>
                  <a:pt x="385571" y="135077"/>
                </a:lnTo>
                <a:lnTo>
                  <a:pt x="385571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4621" y="444944"/>
                </a:lnTo>
                <a:lnTo>
                  <a:pt x="404621" y="135077"/>
                </a:lnTo>
                <a:close/>
              </a:path>
              <a:path w="424179" h="445135">
                <a:moveTo>
                  <a:pt x="211074" y="0"/>
                </a:moveTo>
                <a:lnTo>
                  <a:pt x="0" y="135077"/>
                </a:lnTo>
                <a:lnTo>
                  <a:pt x="423671" y="135077"/>
                </a:lnTo>
                <a:lnTo>
                  <a:pt x="211074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5663184" y="59222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79" h="445135">
                <a:moveTo>
                  <a:pt x="38100" y="135077"/>
                </a:moveTo>
                <a:lnTo>
                  <a:pt x="0" y="135077"/>
                </a:lnTo>
                <a:lnTo>
                  <a:pt x="211074" y="0"/>
                </a:lnTo>
                <a:lnTo>
                  <a:pt x="423671" y="135077"/>
                </a:lnTo>
                <a:lnTo>
                  <a:pt x="404621" y="135077"/>
                </a:lnTo>
                <a:lnTo>
                  <a:pt x="385571" y="135077"/>
                </a:lnTo>
                <a:lnTo>
                  <a:pt x="385571" y="425869"/>
                </a:lnTo>
                <a:lnTo>
                  <a:pt x="38100" y="425869"/>
                </a:lnTo>
                <a:lnTo>
                  <a:pt x="38100" y="135077"/>
                </a:lnTo>
                <a:lnTo>
                  <a:pt x="385571" y="135077"/>
                </a:lnTo>
                <a:lnTo>
                  <a:pt x="404621" y="135077"/>
                </a:lnTo>
                <a:lnTo>
                  <a:pt x="404621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077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5707379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5707379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5762244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5762244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5940552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5940552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5846064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593"/>
                </a:moveTo>
                <a:lnTo>
                  <a:pt x="9651" y="22593"/>
                </a:lnTo>
                <a:lnTo>
                  <a:pt x="12953" y="25819"/>
                </a:lnTo>
                <a:lnTo>
                  <a:pt x="14477" y="25819"/>
                </a:lnTo>
                <a:lnTo>
                  <a:pt x="14477" y="22593"/>
                </a:lnTo>
                <a:close/>
              </a:path>
              <a:path w="26035" h="26035">
                <a:moveTo>
                  <a:pt x="17780" y="20980"/>
                </a:moveTo>
                <a:lnTo>
                  <a:pt x="6476" y="20980"/>
                </a:lnTo>
                <a:lnTo>
                  <a:pt x="6476" y="22593"/>
                </a:lnTo>
                <a:lnTo>
                  <a:pt x="17780" y="22593"/>
                </a:lnTo>
                <a:lnTo>
                  <a:pt x="17780" y="20980"/>
                </a:lnTo>
                <a:close/>
              </a:path>
              <a:path w="26035" h="26035">
                <a:moveTo>
                  <a:pt x="19303" y="1612"/>
                </a:moveTo>
                <a:lnTo>
                  <a:pt x="4825" y="1612"/>
                </a:lnTo>
                <a:lnTo>
                  <a:pt x="4825" y="3225"/>
                </a:lnTo>
                <a:lnTo>
                  <a:pt x="1650" y="4838"/>
                </a:lnTo>
                <a:lnTo>
                  <a:pt x="1650" y="6451"/>
                </a:lnTo>
                <a:lnTo>
                  <a:pt x="0" y="8064"/>
                </a:lnTo>
                <a:lnTo>
                  <a:pt x="0" y="16141"/>
                </a:lnTo>
                <a:lnTo>
                  <a:pt x="1650" y="17754"/>
                </a:lnTo>
                <a:lnTo>
                  <a:pt x="1650" y="19367"/>
                </a:lnTo>
                <a:lnTo>
                  <a:pt x="4825" y="20980"/>
                </a:lnTo>
                <a:lnTo>
                  <a:pt x="22606" y="20980"/>
                </a:lnTo>
                <a:lnTo>
                  <a:pt x="22606" y="17754"/>
                </a:lnTo>
                <a:lnTo>
                  <a:pt x="25781" y="17754"/>
                </a:lnTo>
                <a:lnTo>
                  <a:pt x="25781" y="6451"/>
                </a:lnTo>
                <a:lnTo>
                  <a:pt x="22606" y="4838"/>
                </a:lnTo>
                <a:lnTo>
                  <a:pt x="22606" y="3225"/>
                </a:lnTo>
                <a:lnTo>
                  <a:pt x="19303" y="3225"/>
                </a:lnTo>
                <a:lnTo>
                  <a:pt x="19303" y="1612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9651" y="1612"/>
                </a:lnTo>
                <a:lnTo>
                  <a:pt x="17780" y="1612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5846064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03"/>
                </a:moveTo>
                <a:lnTo>
                  <a:pt x="25781" y="9677"/>
                </a:lnTo>
                <a:lnTo>
                  <a:pt x="25781" y="8064"/>
                </a:lnTo>
                <a:lnTo>
                  <a:pt x="25781" y="6451"/>
                </a:lnTo>
                <a:lnTo>
                  <a:pt x="22606" y="4838"/>
                </a:lnTo>
                <a:lnTo>
                  <a:pt x="22606" y="3225"/>
                </a:lnTo>
                <a:lnTo>
                  <a:pt x="19303" y="3225"/>
                </a:lnTo>
                <a:lnTo>
                  <a:pt x="19303" y="1612"/>
                </a:lnTo>
                <a:lnTo>
                  <a:pt x="17780" y="1612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9651" y="1612"/>
                </a:lnTo>
                <a:lnTo>
                  <a:pt x="6476" y="1612"/>
                </a:lnTo>
                <a:lnTo>
                  <a:pt x="4825" y="1612"/>
                </a:lnTo>
                <a:lnTo>
                  <a:pt x="4825" y="3225"/>
                </a:lnTo>
                <a:lnTo>
                  <a:pt x="1650" y="4838"/>
                </a:lnTo>
                <a:lnTo>
                  <a:pt x="1650" y="6451"/>
                </a:lnTo>
                <a:lnTo>
                  <a:pt x="0" y="8064"/>
                </a:lnTo>
                <a:lnTo>
                  <a:pt x="0" y="9677"/>
                </a:lnTo>
                <a:lnTo>
                  <a:pt x="0" y="12903"/>
                </a:lnTo>
                <a:lnTo>
                  <a:pt x="0" y="14528"/>
                </a:lnTo>
                <a:lnTo>
                  <a:pt x="0" y="16141"/>
                </a:lnTo>
                <a:lnTo>
                  <a:pt x="1650" y="17754"/>
                </a:lnTo>
                <a:lnTo>
                  <a:pt x="1650" y="19367"/>
                </a:lnTo>
                <a:lnTo>
                  <a:pt x="4825" y="20980"/>
                </a:lnTo>
                <a:lnTo>
                  <a:pt x="6476" y="20980"/>
                </a:lnTo>
                <a:lnTo>
                  <a:pt x="6476" y="22593"/>
                </a:lnTo>
                <a:lnTo>
                  <a:pt x="9651" y="22593"/>
                </a:lnTo>
                <a:lnTo>
                  <a:pt x="12953" y="25819"/>
                </a:lnTo>
                <a:lnTo>
                  <a:pt x="14477" y="25819"/>
                </a:lnTo>
                <a:lnTo>
                  <a:pt x="14477" y="22593"/>
                </a:lnTo>
                <a:lnTo>
                  <a:pt x="17780" y="22593"/>
                </a:lnTo>
                <a:lnTo>
                  <a:pt x="17780" y="20980"/>
                </a:lnTo>
                <a:lnTo>
                  <a:pt x="19303" y="20980"/>
                </a:lnTo>
                <a:lnTo>
                  <a:pt x="22606" y="20980"/>
                </a:lnTo>
                <a:lnTo>
                  <a:pt x="22606" y="19367"/>
                </a:lnTo>
                <a:lnTo>
                  <a:pt x="22606" y="17754"/>
                </a:lnTo>
                <a:lnTo>
                  <a:pt x="25781" y="17754"/>
                </a:lnTo>
                <a:lnTo>
                  <a:pt x="25781" y="16141"/>
                </a:lnTo>
                <a:lnTo>
                  <a:pt x="25781" y="14528"/>
                </a:lnTo>
                <a:lnTo>
                  <a:pt x="25781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5969508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5934455" y="61722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6329171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077"/>
                </a:moveTo>
                <a:lnTo>
                  <a:pt x="385445" y="135077"/>
                </a:lnTo>
                <a:lnTo>
                  <a:pt x="385445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07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077"/>
                </a:lnTo>
                <a:lnTo>
                  <a:pt x="425196" y="13507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6329171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077"/>
                </a:moveTo>
                <a:lnTo>
                  <a:pt x="0" y="135077"/>
                </a:lnTo>
                <a:lnTo>
                  <a:pt x="212598" y="0"/>
                </a:lnTo>
                <a:lnTo>
                  <a:pt x="425196" y="135077"/>
                </a:lnTo>
                <a:lnTo>
                  <a:pt x="406146" y="135077"/>
                </a:lnTo>
                <a:lnTo>
                  <a:pt x="385445" y="135077"/>
                </a:lnTo>
                <a:lnTo>
                  <a:pt x="385445" y="425869"/>
                </a:lnTo>
                <a:lnTo>
                  <a:pt x="38100" y="425869"/>
                </a:lnTo>
                <a:lnTo>
                  <a:pt x="38100" y="135077"/>
                </a:lnTo>
                <a:lnTo>
                  <a:pt x="385445" y="135077"/>
                </a:lnTo>
                <a:lnTo>
                  <a:pt x="406146" y="135077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6373367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6373367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2" y="275843"/>
                </a:lnTo>
                <a:lnTo>
                  <a:pt x="339852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6431279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6431279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6608064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6608064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6513576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2953" y="22593"/>
                </a:moveTo>
                <a:lnTo>
                  <a:pt x="11302" y="22593"/>
                </a:lnTo>
                <a:lnTo>
                  <a:pt x="11302" y="25819"/>
                </a:lnTo>
                <a:lnTo>
                  <a:pt x="12953" y="25819"/>
                </a:lnTo>
                <a:lnTo>
                  <a:pt x="12953" y="22593"/>
                </a:lnTo>
                <a:close/>
              </a:path>
              <a:path w="26034" h="26035">
                <a:moveTo>
                  <a:pt x="17779" y="20980"/>
                </a:moveTo>
                <a:lnTo>
                  <a:pt x="6476" y="20980"/>
                </a:lnTo>
                <a:lnTo>
                  <a:pt x="6476" y="22593"/>
                </a:lnTo>
                <a:lnTo>
                  <a:pt x="16128" y="22593"/>
                </a:lnTo>
                <a:lnTo>
                  <a:pt x="17779" y="20980"/>
                </a:lnTo>
                <a:close/>
              </a:path>
              <a:path w="26034" h="26035">
                <a:moveTo>
                  <a:pt x="22605" y="4838"/>
                </a:moveTo>
                <a:lnTo>
                  <a:pt x="1650" y="4838"/>
                </a:lnTo>
                <a:lnTo>
                  <a:pt x="1650" y="9677"/>
                </a:lnTo>
                <a:lnTo>
                  <a:pt x="0" y="9677"/>
                </a:lnTo>
                <a:lnTo>
                  <a:pt x="0" y="12903"/>
                </a:lnTo>
                <a:lnTo>
                  <a:pt x="1650" y="14528"/>
                </a:lnTo>
                <a:lnTo>
                  <a:pt x="1650" y="17754"/>
                </a:lnTo>
                <a:lnTo>
                  <a:pt x="3175" y="19367"/>
                </a:lnTo>
                <a:lnTo>
                  <a:pt x="3175" y="20980"/>
                </a:lnTo>
                <a:lnTo>
                  <a:pt x="20954" y="20980"/>
                </a:lnTo>
                <a:lnTo>
                  <a:pt x="20954" y="19367"/>
                </a:lnTo>
                <a:lnTo>
                  <a:pt x="22605" y="17754"/>
                </a:lnTo>
                <a:lnTo>
                  <a:pt x="22605" y="16141"/>
                </a:lnTo>
                <a:lnTo>
                  <a:pt x="25780" y="16141"/>
                </a:lnTo>
                <a:lnTo>
                  <a:pt x="25780" y="8064"/>
                </a:lnTo>
                <a:lnTo>
                  <a:pt x="22605" y="8064"/>
                </a:lnTo>
                <a:lnTo>
                  <a:pt x="22605" y="4838"/>
                </a:lnTo>
                <a:close/>
              </a:path>
              <a:path w="26034" h="26035">
                <a:moveTo>
                  <a:pt x="17779" y="1612"/>
                </a:moveTo>
                <a:lnTo>
                  <a:pt x="6476" y="1612"/>
                </a:lnTo>
                <a:lnTo>
                  <a:pt x="3175" y="3225"/>
                </a:lnTo>
                <a:lnTo>
                  <a:pt x="3175" y="4838"/>
                </a:lnTo>
                <a:lnTo>
                  <a:pt x="20954" y="4838"/>
                </a:lnTo>
                <a:lnTo>
                  <a:pt x="20954" y="3225"/>
                </a:lnTo>
                <a:lnTo>
                  <a:pt x="17779" y="1612"/>
                </a:lnTo>
                <a:close/>
              </a:path>
              <a:path w="26034" h="26035">
                <a:moveTo>
                  <a:pt x="16128" y="0"/>
                </a:moveTo>
                <a:lnTo>
                  <a:pt x="8127" y="0"/>
                </a:lnTo>
                <a:lnTo>
                  <a:pt x="8127" y="1612"/>
                </a:lnTo>
                <a:lnTo>
                  <a:pt x="16128" y="1612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6513576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03"/>
                </a:moveTo>
                <a:lnTo>
                  <a:pt x="25780" y="9677"/>
                </a:lnTo>
                <a:lnTo>
                  <a:pt x="25780" y="8064"/>
                </a:lnTo>
                <a:lnTo>
                  <a:pt x="22605" y="8064"/>
                </a:lnTo>
                <a:lnTo>
                  <a:pt x="22605" y="6451"/>
                </a:lnTo>
                <a:lnTo>
                  <a:pt x="22605" y="4838"/>
                </a:lnTo>
                <a:lnTo>
                  <a:pt x="20954" y="4838"/>
                </a:lnTo>
                <a:lnTo>
                  <a:pt x="20954" y="3225"/>
                </a:lnTo>
                <a:lnTo>
                  <a:pt x="17779" y="1612"/>
                </a:lnTo>
                <a:lnTo>
                  <a:pt x="16128" y="1612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8127" y="1612"/>
                </a:lnTo>
                <a:lnTo>
                  <a:pt x="6476" y="1612"/>
                </a:lnTo>
                <a:lnTo>
                  <a:pt x="3175" y="3225"/>
                </a:lnTo>
                <a:lnTo>
                  <a:pt x="3175" y="4838"/>
                </a:lnTo>
                <a:lnTo>
                  <a:pt x="1650" y="4838"/>
                </a:lnTo>
                <a:lnTo>
                  <a:pt x="1650" y="6451"/>
                </a:lnTo>
                <a:lnTo>
                  <a:pt x="1650" y="8064"/>
                </a:lnTo>
                <a:lnTo>
                  <a:pt x="1650" y="9677"/>
                </a:lnTo>
                <a:lnTo>
                  <a:pt x="0" y="9677"/>
                </a:lnTo>
                <a:lnTo>
                  <a:pt x="0" y="12903"/>
                </a:lnTo>
                <a:lnTo>
                  <a:pt x="1650" y="14528"/>
                </a:lnTo>
                <a:lnTo>
                  <a:pt x="1650" y="16141"/>
                </a:lnTo>
                <a:lnTo>
                  <a:pt x="1650" y="17754"/>
                </a:lnTo>
                <a:lnTo>
                  <a:pt x="3175" y="19367"/>
                </a:lnTo>
                <a:lnTo>
                  <a:pt x="3175" y="20980"/>
                </a:lnTo>
                <a:lnTo>
                  <a:pt x="6476" y="20980"/>
                </a:lnTo>
                <a:lnTo>
                  <a:pt x="6476" y="22593"/>
                </a:lnTo>
                <a:lnTo>
                  <a:pt x="8127" y="22593"/>
                </a:lnTo>
                <a:lnTo>
                  <a:pt x="11302" y="22593"/>
                </a:lnTo>
                <a:lnTo>
                  <a:pt x="11302" y="25819"/>
                </a:lnTo>
                <a:lnTo>
                  <a:pt x="12953" y="25819"/>
                </a:lnTo>
                <a:lnTo>
                  <a:pt x="12953" y="22593"/>
                </a:lnTo>
                <a:lnTo>
                  <a:pt x="16128" y="22593"/>
                </a:lnTo>
                <a:lnTo>
                  <a:pt x="17779" y="20980"/>
                </a:lnTo>
                <a:lnTo>
                  <a:pt x="20954" y="20980"/>
                </a:lnTo>
                <a:lnTo>
                  <a:pt x="20954" y="19367"/>
                </a:lnTo>
                <a:lnTo>
                  <a:pt x="22605" y="17754"/>
                </a:lnTo>
                <a:lnTo>
                  <a:pt x="22605" y="16141"/>
                </a:lnTo>
                <a:lnTo>
                  <a:pt x="25780" y="16141"/>
                </a:lnTo>
                <a:lnTo>
                  <a:pt x="25780" y="14528"/>
                </a:lnTo>
                <a:lnTo>
                  <a:pt x="25780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6635495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6601968" y="6172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7664195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077"/>
                </a:moveTo>
                <a:lnTo>
                  <a:pt x="387096" y="135077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07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077"/>
                </a:lnTo>
                <a:lnTo>
                  <a:pt x="425196" y="13507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7664195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077"/>
                </a:moveTo>
                <a:lnTo>
                  <a:pt x="0" y="135077"/>
                </a:lnTo>
                <a:lnTo>
                  <a:pt x="212598" y="0"/>
                </a:lnTo>
                <a:lnTo>
                  <a:pt x="425196" y="135077"/>
                </a:lnTo>
                <a:lnTo>
                  <a:pt x="406146" y="135077"/>
                </a:lnTo>
                <a:lnTo>
                  <a:pt x="387096" y="135077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135077"/>
                </a:lnTo>
                <a:lnTo>
                  <a:pt x="387096" y="135077"/>
                </a:lnTo>
                <a:lnTo>
                  <a:pt x="406146" y="135077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7709916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7709916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7766304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7766304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7944611" y="6128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40"/>
                </a:moveTo>
                <a:lnTo>
                  <a:pt x="70103" y="91440"/>
                </a:lnTo>
                <a:lnTo>
                  <a:pt x="70103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7944611" y="6128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40"/>
                </a:moveTo>
                <a:lnTo>
                  <a:pt x="70103" y="91440"/>
                </a:lnTo>
                <a:lnTo>
                  <a:pt x="70103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7850123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2953" y="22593"/>
                </a:moveTo>
                <a:lnTo>
                  <a:pt x="9651" y="22593"/>
                </a:lnTo>
                <a:lnTo>
                  <a:pt x="9651" y="25819"/>
                </a:lnTo>
                <a:lnTo>
                  <a:pt x="12953" y="25819"/>
                </a:lnTo>
                <a:lnTo>
                  <a:pt x="12953" y="22593"/>
                </a:lnTo>
                <a:close/>
              </a:path>
              <a:path w="26034" h="26035">
                <a:moveTo>
                  <a:pt x="17779" y="20980"/>
                </a:moveTo>
                <a:lnTo>
                  <a:pt x="4825" y="20980"/>
                </a:lnTo>
                <a:lnTo>
                  <a:pt x="4825" y="22593"/>
                </a:lnTo>
                <a:lnTo>
                  <a:pt x="17779" y="22593"/>
                </a:lnTo>
                <a:lnTo>
                  <a:pt x="17779" y="20980"/>
                </a:lnTo>
                <a:close/>
              </a:path>
              <a:path w="26034" h="26035">
                <a:moveTo>
                  <a:pt x="17779" y="1612"/>
                </a:moveTo>
                <a:lnTo>
                  <a:pt x="4825" y="1612"/>
                </a:lnTo>
                <a:lnTo>
                  <a:pt x="4825" y="3225"/>
                </a:lnTo>
                <a:lnTo>
                  <a:pt x="1650" y="3225"/>
                </a:lnTo>
                <a:lnTo>
                  <a:pt x="1650" y="4838"/>
                </a:lnTo>
                <a:lnTo>
                  <a:pt x="0" y="4838"/>
                </a:lnTo>
                <a:lnTo>
                  <a:pt x="0" y="17754"/>
                </a:lnTo>
                <a:lnTo>
                  <a:pt x="1650" y="19367"/>
                </a:lnTo>
                <a:lnTo>
                  <a:pt x="1650" y="20980"/>
                </a:lnTo>
                <a:lnTo>
                  <a:pt x="19303" y="20980"/>
                </a:lnTo>
                <a:lnTo>
                  <a:pt x="22605" y="19367"/>
                </a:lnTo>
                <a:lnTo>
                  <a:pt x="22605" y="16141"/>
                </a:lnTo>
                <a:lnTo>
                  <a:pt x="25780" y="16141"/>
                </a:lnTo>
                <a:lnTo>
                  <a:pt x="25780" y="8064"/>
                </a:lnTo>
                <a:lnTo>
                  <a:pt x="22605" y="8064"/>
                </a:lnTo>
                <a:lnTo>
                  <a:pt x="22605" y="4838"/>
                </a:lnTo>
                <a:lnTo>
                  <a:pt x="19303" y="3225"/>
                </a:lnTo>
                <a:lnTo>
                  <a:pt x="17779" y="1612"/>
                </a:lnTo>
                <a:close/>
              </a:path>
              <a:path w="26034" h="26035">
                <a:moveTo>
                  <a:pt x="14477" y="0"/>
                </a:moveTo>
                <a:lnTo>
                  <a:pt x="6476" y="0"/>
                </a:lnTo>
                <a:lnTo>
                  <a:pt x="6476" y="1612"/>
                </a:lnTo>
                <a:lnTo>
                  <a:pt x="14477" y="1612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7850123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03"/>
                </a:moveTo>
                <a:lnTo>
                  <a:pt x="25780" y="9677"/>
                </a:lnTo>
                <a:lnTo>
                  <a:pt x="25780" y="8064"/>
                </a:lnTo>
                <a:lnTo>
                  <a:pt x="22605" y="8064"/>
                </a:lnTo>
                <a:lnTo>
                  <a:pt x="22605" y="6451"/>
                </a:lnTo>
                <a:lnTo>
                  <a:pt x="22605" y="4838"/>
                </a:lnTo>
                <a:lnTo>
                  <a:pt x="19303" y="3225"/>
                </a:lnTo>
                <a:lnTo>
                  <a:pt x="17779" y="1612"/>
                </a:lnTo>
                <a:lnTo>
                  <a:pt x="14477" y="1612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12"/>
                </a:lnTo>
                <a:lnTo>
                  <a:pt x="4825" y="1612"/>
                </a:lnTo>
                <a:lnTo>
                  <a:pt x="4825" y="3225"/>
                </a:lnTo>
                <a:lnTo>
                  <a:pt x="1650" y="3225"/>
                </a:lnTo>
                <a:lnTo>
                  <a:pt x="1650" y="4838"/>
                </a:lnTo>
                <a:lnTo>
                  <a:pt x="0" y="4838"/>
                </a:lnTo>
                <a:lnTo>
                  <a:pt x="0" y="6451"/>
                </a:lnTo>
                <a:lnTo>
                  <a:pt x="0" y="17754"/>
                </a:lnTo>
                <a:lnTo>
                  <a:pt x="1650" y="19367"/>
                </a:lnTo>
                <a:lnTo>
                  <a:pt x="1650" y="20980"/>
                </a:lnTo>
                <a:lnTo>
                  <a:pt x="4825" y="20980"/>
                </a:lnTo>
                <a:lnTo>
                  <a:pt x="4825" y="22593"/>
                </a:lnTo>
                <a:lnTo>
                  <a:pt x="6476" y="22593"/>
                </a:lnTo>
                <a:lnTo>
                  <a:pt x="9651" y="22593"/>
                </a:lnTo>
                <a:lnTo>
                  <a:pt x="9651" y="25819"/>
                </a:lnTo>
                <a:lnTo>
                  <a:pt x="12953" y="25819"/>
                </a:lnTo>
                <a:lnTo>
                  <a:pt x="12953" y="22593"/>
                </a:lnTo>
                <a:lnTo>
                  <a:pt x="14477" y="22593"/>
                </a:lnTo>
                <a:lnTo>
                  <a:pt x="17779" y="22593"/>
                </a:lnTo>
                <a:lnTo>
                  <a:pt x="17779" y="20980"/>
                </a:lnTo>
                <a:lnTo>
                  <a:pt x="19303" y="20980"/>
                </a:lnTo>
                <a:lnTo>
                  <a:pt x="22605" y="19367"/>
                </a:lnTo>
                <a:lnTo>
                  <a:pt x="22605" y="17754"/>
                </a:lnTo>
                <a:lnTo>
                  <a:pt x="22605" y="16141"/>
                </a:lnTo>
                <a:lnTo>
                  <a:pt x="25780" y="16141"/>
                </a:lnTo>
                <a:lnTo>
                  <a:pt x="25780" y="14528"/>
                </a:lnTo>
                <a:lnTo>
                  <a:pt x="25780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7970519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7936992" y="6172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8331707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077"/>
                </a:moveTo>
                <a:lnTo>
                  <a:pt x="387096" y="135077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444944"/>
                </a:lnTo>
                <a:lnTo>
                  <a:pt x="406146" y="444944"/>
                </a:lnTo>
                <a:lnTo>
                  <a:pt x="406146" y="13507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077"/>
                </a:lnTo>
                <a:lnTo>
                  <a:pt x="425196" y="13507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8331707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077"/>
                </a:moveTo>
                <a:lnTo>
                  <a:pt x="0" y="135077"/>
                </a:lnTo>
                <a:lnTo>
                  <a:pt x="212598" y="0"/>
                </a:lnTo>
                <a:lnTo>
                  <a:pt x="425196" y="135077"/>
                </a:lnTo>
                <a:lnTo>
                  <a:pt x="406146" y="135077"/>
                </a:lnTo>
                <a:lnTo>
                  <a:pt x="387096" y="135077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135077"/>
                </a:lnTo>
                <a:lnTo>
                  <a:pt x="387096" y="135077"/>
                </a:lnTo>
                <a:lnTo>
                  <a:pt x="406146" y="135077"/>
                </a:lnTo>
                <a:lnTo>
                  <a:pt x="406146" y="444944"/>
                </a:lnTo>
                <a:lnTo>
                  <a:pt x="39624" y="444944"/>
                </a:lnTo>
                <a:lnTo>
                  <a:pt x="39624" y="425869"/>
                </a:lnTo>
                <a:lnTo>
                  <a:pt x="39624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8377428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8377428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8432292" y="6134100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8432292" y="6134100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8610600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8610600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8517635" y="62270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12192" y="22593"/>
                </a:moveTo>
                <a:lnTo>
                  <a:pt x="10668" y="22593"/>
                </a:lnTo>
                <a:lnTo>
                  <a:pt x="10668" y="25819"/>
                </a:lnTo>
                <a:lnTo>
                  <a:pt x="12192" y="25819"/>
                </a:lnTo>
                <a:lnTo>
                  <a:pt x="12192" y="22593"/>
                </a:lnTo>
                <a:close/>
              </a:path>
              <a:path w="24765" h="26035">
                <a:moveTo>
                  <a:pt x="16764" y="20980"/>
                </a:moveTo>
                <a:lnTo>
                  <a:pt x="6096" y="20980"/>
                </a:lnTo>
                <a:lnTo>
                  <a:pt x="6096" y="22593"/>
                </a:lnTo>
                <a:lnTo>
                  <a:pt x="15240" y="22593"/>
                </a:lnTo>
                <a:lnTo>
                  <a:pt x="16764" y="20980"/>
                </a:lnTo>
                <a:close/>
              </a:path>
              <a:path w="24765" h="26035">
                <a:moveTo>
                  <a:pt x="16764" y="1612"/>
                </a:moveTo>
                <a:lnTo>
                  <a:pt x="6096" y="1612"/>
                </a:lnTo>
                <a:lnTo>
                  <a:pt x="3048" y="3225"/>
                </a:lnTo>
                <a:lnTo>
                  <a:pt x="1524" y="4838"/>
                </a:lnTo>
                <a:lnTo>
                  <a:pt x="1524" y="9677"/>
                </a:lnTo>
                <a:lnTo>
                  <a:pt x="0" y="9677"/>
                </a:lnTo>
                <a:lnTo>
                  <a:pt x="0" y="12903"/>
                </a:lnTo>
                <a:lnTo>
                  <a:pt x="1524" y="14528"/>
                </a:lnTo>
                <a:lnTo>
                  <a:pt x="1524" y="19367"/>
                </a:lnTo>
                <a:lnTo>
                  <a:pt x="3048" y="20980"/>
                </a:lnTo>
                <a:lnTo>
                  <a:pt x="19812" y="20980"/>
                </a:lnTo>
                <a:lnTo>
                  <a:pt x="19812" y="19367"/>
                </a:lnTo>
                <a:lnTo>
                  <a:pt x="21336" y="17754"/>
                </a:lnTo>
                <a:lnTo>
                  <a:pt x="21336" y="16141"/>
                </a:lnTo>
                <a:lnTo>
                  <a:pt x="24384" y="16141"/>
                </a:lnTo>
                <a:lnTo>
                  <a:pt x="24384" y="8064"/>
                </a:lnTo>
                <a:lnTo>
                  <a:pt x="21336" y="8064"/>
                </a:lnTo>
                <a:lnTo>
                  <a:pt x="21336" y="4838"/>
                </a:lnTo>
                <a:lnTo>
                  <a:pt x="19812" y="4838"/>
                </a:lnTo>
                <a:lnTo>
                  <a:pt x="19812" y="3225"/>
                </a:lnTo>
                <a:lnTo>
                  <a:pt x="16764" y="1612"/>
                </a:lnTo>
                <a:close/>
              </a:path>
              <a:path w="24765" h="26035">
                <a:moveTo>
                  <a:pt x="15240" y="0"/>
                </a:moveTo>
                <a:lnTo>
                  <a:pt x="7620" y="0"/>
                </a:lnTo>
                <a:lnTo>
                  <a:pt x="7620" y="1612"/>
                </a:lnTo>
                <a:lnTo>
                  <a:pt x="15240" y="161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8517635" y="62270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12903"/>
                </a:moveTo>
                <a:lnTo>
                  <a:pt x="24384" y="9677"/>
                </a:lnTo>
                <a:lnTo>
                  <a:pt x="24384" y="8064"/>
                </a:lnTo>
                <a:lnTo>
                  <a:pt x="21336" y="8064"/>
                </a:lnTo>
                <a:lnTo>
                  <a:pt x="21336" y="6451"/>
                </a:lnTo>
                <a:lnTo>
                  <a:pt x="21336" y="4838"/>
                </a:lnTo>
                <a:lnTo>
                  <a:pt x="19812" y="4838"/>
                </a:lnTo>
                <a:lnTo>
                  <a:pt x="19812" y="3225"/>
                </a:lnTo>
                <a:lnTo>
                  <a:pt x="16764" y="1612"/>
                </a:lnTo>
                <a:lnTo>
                  <a:pt x="15240" y="1612"/>
                </a:lnTo>
                <a:lnTo>
                  <a:pt x="15240" y="0"/>
                </a:lnTo>
                <a:lnTo>
                  <a:pt x="12192" y="0"/>
                </a:lnTo>
                <a:lnTo>
                  <a:pt x="10668" y="0"/>
                </a:lnTo>
                <a:lnTo>
                  <a:pt x="7620" y="0"/>
                </a:lnTo>
                <a:lnTo>
                  <a:pt x="7620" y="1612"/>
                </a:lnTo>
                <a:lnTo>
                  <a:pt x="6096" y="1612"/>
                </a:lnTo>
                <a:lnTo>
                  <a:pt x="3048" y="3225"/>
                </a:lnTo>
                <a:lnTo>
                  <a:pt x="1524" y="4838"/>
                </a:lnTo>
                <a:lnTo>
                  <a:pt x="1524" y="6451"/>
                </a:lnTo>
                <a:lnTo>
                  <a:pt x="1524" y="8064"/>
                </a:lnTo>
                <a:lnTo>
                  <a:pt x="1524" y="9677"/>
                </a:lnTo>
                <a:lnTo>
                  <a:pt x="0" y="9677"/>
                </a:lnTo>
                <a:lnTo>
                  <a:pt x="0" y="12903"/>
                </a:lnTo>
                <a:lnTo>
                  <a:pt x="1524" y="14528"/>
                </a:lnTo>
                <a:lnTo>
                  <a:pt x="1524" y="16141"/>
                </a:lnTo>
                <a:lnTo>
                  <a:pt x="1524" y="17754"/>
                </a:lnTo>
                <a:lnTo>
                  <a:pt x="1524" y="19367"/>
                </a:lnTo>
                <a:lnTo>
                  <a:pt x="3048" y="20980"/>
                </a:lnTo>
                <a:lnTo>
                  <a:pt x="6096" y="20980"/>
                </a:lnTo>
                <a:lnTo>
                  <a:pt x="6096" y="22593"/>
                </a:lnTo>
                <a:lnTo>
                  <a:pt x="7620" y="22593"/>
                </a:lnTo>
                <a:lnTo>
                  <a:pt x="10668" y="22593"/>
                </a:lnTo>
                <a:lnTo>
                  <a:pt x="10668" y="25819"/>
                </a:lnTo>
                <a:lnTo>
                  <a:pt x="12192" y="25819"/>
                </a:lnTo>
                <a:lnTo>
                  <a:pt x="12192" y="22593"/>
                </a:lnTo>
                <a:lnTo>
                  <a:pt x="15240" y="22593"/>
                </a:lnTo>
                <a:lnTo>
                  <a:pt x="16764" y="20980"/>
                </a:lnTo>
                <a:lnTo>
                  <a:pt x="19812" y="20980"/>
                </a:lnTo>
                <a:lnTo>
                  <a:pt x="19812" y="19367"/>
                </a:lnTo>
                <a:lnTo>
                  <a:pt x="21336" y="17754"/>
                </a:lnTo>
                <a:lnTo>
                  <a:pt x="21336" y="16141"/>
                </a:lnTo>
                <a:lnTo>
                  <a:pt x="24384" y="16141"/>
                </a:lnTo>
                <a:lnTo>
                  <a:pt x="24384" y="14528"/>
                </a:lnTo>
                <a:lnTo>
                  <a:pt x="24384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8639556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8604504" y="6172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2276855" y="1255775"/>
            <a:ext cx="424180" cy="443865"/>
          </a:xfrm>
          <a:custGeom>
            <a:avLst/>
            <a:gdLst/>
            <a:ahLst/>
            <a:cxnLst/>
            <a:rect l="l" t="t" r="r" b="b"/>
            <a:pathLst>
              <a:path w="424180" h="443864">
                <a:moveTo>
                  <a:pt x="406145" y="135127"/>
                </a:moveTo>
                <a:lnTo>
                  <a:pt x="385571" y="135127"/>
                </a:lnTo>
                <a:lnTo>
                  <a:pt x="385571" y="424307"/>
                </a:lnTo>
                <a:lnTo>
                  <a:pt x="38100" y="424307"/>
                </a:lnTo>
                <a:lnTo>
                  <a:pt x="38100" y="443357"/>
                </a:lnTo>
                <a:lnTo>
                  <a:pt x="406145" y="443357"/>
                </a:lnTo>
                <a:lnTo>
                  <a:pt x="406145" y="135127"/>
                </a:lnTo>
                <a:close/>
              </a:path>
              <a:path w="424180" h="443864">
                <a:moveTo>
                  <a:pt x="212598" y="0"/>
                </a:moveTo>
                <a:lnTo>
                  <a:pt x="0" y="135127"/>
                </a:lnTo>
                <a:lnTo>
                  <a:pt x="423671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2276855" y="1255775"/>
            <a:ext cx="424180" cy="443865"/>
          </a:xfrm>
          <a:custGeom>
            <a:avLst/>
            <a:gdLst/>
            <a:ahLst/>
            <a:cxnLst/>
            <a:rect l="l" t="t" r="r" b="b"/>
            <a:pathLst>
              <a:path w="424180" h="443864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3671" y="135127"/>
                </a:lnTo>
                <a:lnTo>
                  <a:pt x="406145" y="135127"/>
                </a:lnTo>
                <a:lnTo>
                  <a:pt x="385571" y="135127"/>
                </a:lnTo>
                <a:lnTo>
                  <a:pt x="385571" y="424307"/>
                </a:lnTo>
                <a:lnTo>
                  <a:pt x="38100" y="424307"/>
                </a:lnTo>
                <a:lnTo>
                  <a:pt x="38100" y="135127"/>
                </a:lnTo>
                <a:lnTo>
                  <a:pt x="385571" y="135127"/>
                </a:lnTo>
                <a:lnTo>
                  <a:pt x="406145" y="135127"/>
                </a:lnTo>
                <a:lnTo>
                  <a:pt x="406145" y="443357"/>
                </a:lnTo>
                <a:lnTo>
                  <a:pt x="38100" y="443357"/>
                </a:lnTo>
                <a:lnTo>
                  <a:pt x="38100" y="424307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2321051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60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2321051" y="1397508"/>
            <a:ext cx="340360" cy="274320"/>
          </a:xfrm>
          <a:custGeom>
            <a:avLst/>
            <a:gdLst/>
            <a:ahLst/>
            <a:cxnLst/>
            <a:rect l="l" t="t" r="r" b="b"/>
            <a:pathLst>
              <a:path w="340360" h="274319">
                <a:moveTo>
                  <a:pt x="0" y="274320"/>
                </a:moveTo>
                <a:lnTo>
                  <a:pt x="339851" y="274320"/>
                </a:lnTo>
                <a:lnTo>
                  <a:pt x="339851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2377439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2377439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2555748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2555748" y="1459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4" y="92963"/>
                </a:lnTo>
                <a:lnTo>
                  <a:pt x="70104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2462783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18288" y="20954"/>
                </a:moveTo>
                <a:lnTo>
                  <a:pt x="4572" y="20954"/>
                </a:lnTo>
                <a:lnTo>
                  <a:pt x="4572" y="22606"/>
                </a:lnTo>
                <a:lnTo>
                  <a:pt x="6096" y="25781"/>
                </a:lnTo>
                <a:lnTo>
                  <a:pt x="13716" y="25781"/>
                </a:lnTo>
                <a:lnTo>
                  <a:pt x="16764" y="22606"/>
                </a:lnTo>
                <a:lnTo>
                  <a:pt x="18288" y="22606"/>
                </a:lnTo>
                <a:lnTo>
                  <a:pt x="18288" y="20954"/>
                </a:lnTo>
                <a:close/>
              </a:path>
              <a:path w="24764" h="26034">
                <a:moveTo>
                  <a:pt x="16764" y="0"/>
                </a:moveTo>
                <a:lnTo>
                  <a:pt x="4572" y="0"/>
                </a:lnTo>
                <a:lnTo>
                  <a:pt x="4572" y="1650"/>
                </a:lnTo>
                <a:lnTo>
                  <a:pt x="1524" y="3175"/>
                </a:lnTo>
                <a:lnTo>
                  <a:pt x="0" y="4825"/>
                </a:lnTo>
                <a:lnTo>
                  <a:pt x="0" y="17779"/>
                </a:lnTo>
                <a:lnTo>
                  <a:pt x="1524" y="19303"/>
                </a:lnTo>
                <a:lnTo>
                  <a:pt x="1524" y="20954"/>
                </a:lnTo>
                <a:lnTo>
                  <a:pt x="21336" y="20954"/>
                </a:lnTo>
                <a:lnTo>
                  <a:pt x="21336" y="17779"/>
                </a:lnTo>
                <a:lnTo>
                  <a:pt x="24384" y="17779"/>
                </a:lnTo>
                <a:lnTo>
                  <a:pt x="24384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2462783" y="156057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11302"/>
                </a:moveTo>
                <a:lnTo>
                  <a:pt x="24384" y="9651"/>
                </a:lnTo>
                <a:lnTo>
                  <a:pt x="24384" y="6476"/>
                </a:lnTo>
                <a:lnTo>
                  <a:pt x="24384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0"/>
                </a:lnTo>
                <a:lnTo>
                  <a:pt x="13716" y="0"/>
                </a:lnTo>
                <a:lnTo>
                  <a:pt x="12192" y="0"/>
                </a:lnTo>
                <a:lnTo>
                  <a:pt x="9143" y="0"/>
                </a:lnTo>
                <a:lnTo>
                  <a:pt x="6096" y="0"/>
                </a:lnTo>
                <a:lnTo>
                  <a:pt x="4572" y="0"/>
                </a:lnTo>
                <a:lnTo>
                  <a:pt x="4572" y="1650"/>
                </a:lnTo>
                <a:lnTo>
                  <a:pt x="1524" y="317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0" y="17779"/>
                </a:lnTo>
                <a:lnTo>
                  <a:pt x="1524" y="19303"/>
                </a:lnTo>
                <a:lnTo>
                  <a:pt x="1524" y="20954"/>
                </a:lnTo>
                <a:lnTo>
                  <a:pt x="4572" y="20954"/>
                </a:lnTo>
                <a:lnTo>
                  <a:pt x="4572" y="22606"/>
                </a:lnTo>
                <a:lnTo>
                  <a:pt x="6096" y="25781"/>
                </a:lnTo>
                <a:lnTo>
                  <a:pt x="9143" y="25781"/>
                </a:lnTo>
                <a:lnTo>
                  <a:pt x="12192" y="25781"/>
                </a:lnTo>
                <a:lnTo>
                  <a:pt x="13716" y="25781"/>
                </a:lnTo>
                <a:lnTo>
                  <a:pt x="16764" y="22606"/>
                </a:lnTo>
                <a:lnTo>
                  <a:pt x="18288" y="22606"/>
                </a:lnTo>
                <a:lnTo>
                  <a:pt x="18288" y="20954"/>
                </a:lnTo>
                <a:lnTo>
                  <a:pt x="21336" y="20954"/>
                </a:lnTo>
                <a:lnTo>
                  <a:pt x="21336" y="19303"/>
                </a:lnTo>
                <a:lnTo>
                  <a:pt x="21336" y="17779"/>
                </a:lnTo>
                <a:lnTo>
                  <a:pt x="24384" y="17779"/>
                </a:lnTo>
                <a:lnTo>
                  <a:pt x="24384" y="14477"/>
                </a:lnTo>
                <a:lnTo>
                  <a:pt x="24384" y="12953"/>
                </a:lnTo>
                <a:lnTo>
                  <a:pt x="24384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2583179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1" y="105155"/>
                </a:lnTo>
                <a:lnTo>
                  <a:pt x="12191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2549651" y="1502663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7616952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406146" y="135127"/>
                </a:moveTo>
                <a:lnTo>
                  <a:pt x="387096" y="135127"/>
                </a:lnTo>
                <a:lnTo>
                  <a:pt x="387096" y="424307"/>
                </a:lnTo>
                <a:lnTo>
                  <a:pt x="39624" y="424307"/>
                </a:lnTo>
                <a:lnTo>
                  <a:pt x="39624" y="443357"/>
                </a:lnTo>
                <a:lnTo>
                  <a:pt x="406146" y="443357"/>
                </a:lnTo>
                <a:lnTo>
                  <a:pt x="406146" y="135127"/>
                </a:lnTo>
                <a:close/>
              </a:path>
              <a:path w="425450" h="443864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7616952" y="1255775"/>
            <a:ext cx="425450" cy="443865"/>
          </a:xfrm>
          <a:custGeom>
            <a:avLst/>
            <a:gdLst/>
            <a:ahLst/>
            <a:cxnLst/>
            <a:rect l="l" t="t" r="r" b="b"/>
            <a:pathLst>
              <a:path w="425450" h="443864">
                <a:moveTo>
                  <a:pt x="39624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7"/>
                </a:lnTo>
                <a:lnTo>
                  <a:pt x="39624" y="424307"/>
                </a:lnTo>
                <a:lnTo>
                  <a:pt x="39624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3357"/>
                </a:lnTo>
                <a:lnTo>
                  <a:pt x="39624" y="443357"/>
                </a:lnTo>
                <a:lnTo>
                  <a:pt x="39624" y="424307"/>
                </a:lnTo>
                <a:lnTo>
                  <a:pt x="39624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7662671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7662671" y="1397508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7719059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7719059" y="1464563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59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7895843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7895843" y="1459991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4">
                <a:moveTo>
                  <a:pt x="0" y="92963"/>
                </a:moveTo>
                <a:lnTo>
                  <a:pt x="71627" y="92963"/>
                </a:lnTo>
                <a:lnTo>
                  <a:pt x="71627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7802880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4">
                <a:moveTo>
                  <a:pt x="17779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79" y="25781"/>
                </a:lnTo>
                <a:lnTo>
                  <a:pt x="17779" y="22606"/>
                </a:lnTo>
                <a:close/>
              </a:path>
              <a:path w="26034" h="26034">
                <a:moveTo>
                  <a:pt x="19303" y="20954"/>
                </a:moveTo>
                <a:lnTo>
                  <a:pt x="4825" y="20954"/>
                </a:lnTo>
                <a:lnTo>
                  <a:pt x="4825" y="22606"/>
                </a:lnTo>
                <a:lnTo>
                  <a:pt x="19303" y="22606"/>
                </a:lnTo>
                <a:lnTo>
                  <a:pt x="19303" y="20954"/>
                </a:lnTo>
                <a:close/>
              </a:path>
              <a:path w="26034" h="26034">
                <a:moveTo>
                  <a:pt x="17779" y="0"/>
                </a:moveTo>
                <a:lnTo>
                  <a:pt x="6476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14477"/>
                </a:lnTo>
                <a:lnTo>
                  <a:pt x="1650" y="17779"/>
                </a:lnTo>
                <a:lnTo>
                  <a:pt x="1650" y="20954"/>
                </a:lnTo>
                <a:lnTo>
                  <a:pt x="22605" y="20954"/>
                </a:lnTo>
                <a:lnTo>
                  <a:pt x="22605" y="17779"/>
                </a:lnTo>
                <a:lnTo>
                  <a:pt x="25780" y="17779"/>
                </a:lnTo>
                <a:lnTo>
                  <a:pt x="25780" y="4825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7802880" y="156057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4">
                <a:moveTo>
                  <a:pt x="25780" y="11302"/>
                </a:moveTo>
                <a:lnTo>
                  <a:pt x="25780" y="9651"/>
                </a:lnTo>
                <a:lnTo>
                  <a:pt x="25780" y="6476"/>
                </a:lnTo>
                <a:lnTo>
                  <a:pt x="25780" y="4825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1650" y="17779"/>
                </a:lnTo>
                <a:lnTo>
                  <a:pt x="1650" y="19303"/>
                </a:lnTo>
                <a:lnTo>
                  <a:pt x="1650" y="20954"/>
                </a:lnTo>
                <a:lnTo>
                  <a:pt x="4825" y="20954"/>
                </a:lnTo>
                <a:lnTo>
                  <a:pt x="482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4"/>
                </a:lnTo>
                <a:lnTo>
                  <a:pt x="22605" y="20954"/>
                </a:lnTo>
                <a:lnTo>
                  <a:pt x="22605" y="19303"/>
                </a:lnTo>
                <a:lnTo>
                  <a:pt x="22605" y="17779"/>
                </a:lnTo>
                <a:lnTo>
                  <a:pt x="25780" y="17779"/>
                </a:lnTo>
                <a:lnTo>
                  <a:pt x="25780" y="14477"/>
                </a:lnTo>
                <a:lnTo>
                  <a:pt x="25780" y="12953"/>
                </a:lnTo>
                <a:lnTo>
                  <a:pt x="25780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7924800" y="1453896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09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7889747" y="1502663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4279391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7670" y="136651"/>
                </a:moveTo>
                <a:lnTo>
                  <a:pt x="386969" y="136651"/>
                </a:lnTo>
                <a:lnTo>
                  <a:pt x="386969" y="425831"/>
                </a:lnTo>
                <a:lnTo>
                  <a:pt x="38227" y="425831"/>
                </a:lnTo>
                <a:lnTo>
                  <a:pt x="38227" y="444881"/>
                </a:lnTo>
                <a:lnTo>
                  <a:pt x="407670" y="444881"/>
                </a:lnTo>
                <a:lnTo>
                  <a:pt x="407670" y="136651"/>
                </a:lnTo>
                <a:close/>
              </a:path>
              <a:path w="425450" h="445135">
                <a:moveTo>
                  <a:pt x="213360" y="0"/>
                </a:moveTo>
                <a:lnTo>
                  <a:pt x="0" y="136651"/>
                </a:lnTo>
                <a:lnTo>
                  <a:pt x="425069" y="136651"/>
                </a:lnTo>
                <a:lnTo>
                  <a:pt x="213360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4279391" y="1920239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227" y="136651"/>
                </a:moveTo>
                <a:lnTo>
                  <a:pt x="0" y="136651"/>
                </a:lnTo>
                <a:lnTo>
                  <a:pt x="213360" y="0"/>
                </a:lnTo>
                <a:lnTo>
                  <a:pt x="425069" y="136651"/>
                </a:lnTo>
                <a:lnTo>
                  <a:pt x="407670" y="136651"/>
                </a:lnTo>
                <a:lnTo>
                  <a:pt x="386969" y="136651"/>
                </a:lnTo>
                <a:lnTo>
                  <a:pt x="386969" y="425831"/>
                </a:lnTo>
                <a:lnTo>
                  <a:pt x="38227" y="425831"/>
                </a:lnTo>
                <a:lnTo>
                  <a:pt x="38227" y="136651"/>
                </a:lnTo>
                <a:lnTo>
                  <a:pt x="386969" y="136651"/>
                </a:lnTo>
                <a:lnTo>
                  <a:pt x="407670" y="136651"/>
                </a:lnTo>
                <a:lnTo>
                  <a:pt x="407670" y="444881"/>
                </a:lnTo>
                <a:lnTo>
                  <a:pt x="38227" y="444881"/>
                </a:lnTo>
                <a:lnTo>
                  <a:pt x="38227" y="425831"/>
                </a:lnTo>
                <a:lnTo>
                  <a:pt x="38227" y="13665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4325111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4325111" y="2063495"/>
            <a:ext cx="338455" cy="274320"/>
          </a:xfrm>
          <a:custGeom>
            <a:avLst/>
            <a:gdLst/>
            <a:ahLst/>
            <a:cxnLst/>
            <a:rect l="l" t="t" r="r" b="b"/>
            <a:pathLst>
              <a:path w="338454" h="274319">
                <a:moveTo>
                  <a:pt x="0" y="274320"/>
                </a:moveTo>
                <a:lnTo>
                  <a:pt x="338327" y="274320"/>
                </a:lnTo>
                <a:lnTo>
                  <a:pt x="338327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4379976" y="21320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29" h="205739">
                <a:moveTo>
                  <a:pt x="0" y="205739"/>
                </a:moveTo>
                <a:lnTo>
                  <a:pt x="112775" y="205739"/>
                </a:lnTo>
                <a:lnTo>
                  <a:pt x="112775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4379976" y="2132076"/>
            <a:ext cx="113030" cy="205740"/>
          </a:xfrm>
          <a:custGeom>
            <a:avLst/>
            <a:gdLst/>
            <a:ahLst/>
            <a:cxnLst/>
            <a:rect l="l" t="t" r="r" b="b"/>
            <a:pathLst>
              <a:path w="113029" h="205739">
                <a:moveTo>
                  <a:pt x="0" y="205739"/>
                </a:moveTo>
                <a:lnTo>
                  <a:pt x="112775" y="205739"/>
                </a:lnTo>
                <a:lnTo>
                  <a:pt x="112775" y="0"/>
                </a:lnTo>
                <a:lnTo>
                  <a:pt x="0" y="0"/>
                </a:lnTo>
                <a:lnTo>
                  <a:pt x="0" y="205739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4559808" y="2127504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5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4559808" y="2127504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5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4463796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2953" y="22606"/>
                </a:moveTo>
                <a:lnTo>
                  <a:pt x="11302" y="22606"/>
                </a:lnTo>
                <a:lnTo>
                  <a:pt x="11302" y="25781"/>
                </a:lnTo>
                <a:lnTo>
                  <a:pt x="12953" y="25781"/>
                </a:lnTo>
                <a:lnTo>
                  <a:pt x="12953" y="22606"/>
                </a:lnTo>
                <a:close/>
              </a:path>
              <a:path w="26035" h="26035">
                <a:moveTo>
                  <a:pt x="20954" y="3175"/>
                </a:moveTo>
                <a:lnTo>
                  <a:pt x="3175" y="3175"/>
                </a:lnTo>
                <a:lnTo>
                  <a:pt x="1650" y="4825"/>
                </a:lnTo>
                <a:lnTo>
                  <a:pt x="1650" y="9651"/>
                </a:lnTo>
                <a:lnTo>
                  <a:pt x="0" y="9651"/>
                </a:lnTo>
                <a:lnTo>
                  <a:pt x="0" y="14477"/>
                </a:lnTo>
                <a:lnTo>
                  <a:pt x="1650" y="14477"/>
                </a:lnTo>
                <a:lnTo>
                  <a:pt x="1650" y="20955"/>
                </a:lnTo>
                <a:lnTo>
                  <a:pt x="3175" y="20955"/>
                </a:lnTo>
                <a:lnTo>
                  <a:pt x="6476" y="22606"/>
                </a:lnTo>
                <a:lnTo>
                  <a:pt x="17779" y="22606"/>
                </a:lnTo>
                <a:lnTo>
                  <a:pt x="20954" y="20955"/>
                </a:lnTo>
                <a:lnTo>
                  <a:pt x="20954" y="19304"/>
                </a:lnTo>
                <a:lnTo>
                  <a:pt x="22605" y="17780"/>
                </a:lnTo>
                <a:lnTo>
                  <a:pt x="22605" y="16129"/>
                </a:lnTo>
                <a:lnTo>
                  <a:pt x="25780" y="16129"/>
                </a:lnTo>
                <a:lnTo>
                  <a:pt x="25780" y="8127"/>
                </a:lnTo>
                <a:lnTo>
                  <a:pt x="22605" y="8127"/>
                </a:lnTo>
                <a:lnTo>
                  <a:pt x="22605" y="6476"/>
                </a:lnTo>
                <a:lnTo>
                  <a:pt x="20954" y="4825"/>
                </a:lnTo>
                <a:lnTo>
                  <a:pt x="20954" y="3175"/>
                </a:lnTo>
                <a:close/>
              </a:path>
              <a:path w="26035" h="26035">
                <a:moveTo>
                  <a:pt x="17779" y="1650"/>
                </a:moveTo>
                <a:lnTo>
                  <a:pt x="6476" y="1650"/>
                </a:lnTo>
                <a:lnTo>
                  <a:pt x="6476" y="3175"/>
                </a:lnTo>
                <a:lnTo>
                  <a:pt x="17779" y="3175"/>
                </a:lnTo>
                <a:lnTo>
                  <a:pt x="17779" y="1650"/>
                </a:lnTo>
                <a:close/>
              </a:path>
              <a:path w="26035" h="26035">
                <a:moveTo>
                  <a:pt x="16128" y="0"/>
                </a:moveTo>
                <a:lnTo>
                  <a:pt x="8127" y="0"/>
                </a:lnTo>
                <a:lnTo>
                  <a:pt x="8127" y="1650"/>
                </a:lnTo>
                <a:lnTo>
                  <a:pt x="16128" y="1650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4463796" y="222503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0" y="12954"/>
                </a:moveTo>
                <a:lnTo>
                  <a:pt x="25780" y="9651"/>
                </a:lnTo>
                <a:lnTo>
                  <a:pt x="25780" y="8127"/>
                </a:lnTo>
                <a:lnTo>
                  <a:pt x="22605" y="8127"/>
                </a:lnTo>
                <a:lnTo>
                  <a:pt x="22605" y="6476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3175"/>
                </a:lnTo>
                <a:lnTo>
                  <a:pt x="17779" y="1650"/>
                </a:lnTo>
                <a:lnTo>
                  <a:pt x="16128" y="165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8127" y="1650"/>
                </a:lnTo>
                <a:lnTo>
                  <a:pt x="6476" y="1650"/>
                </a:lnTo>
                <a:lnTo>
                  <a:pt x="6476" y="3175"/>
                </a:lnTo>
                <a:lnTo>
                  <a:pt x="3175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8127"/>
                </a:lnTo>
                <a:lnTo>
                  <a:pt x="1650" y="9651"/>
                </a:lnTo>
                <a:lnTo>
                  <a:pt x="0" y="9651"/>
                </a:lnTo>
                <a:lnTo>
                  <a:pt x="0" y="12954"/>
                </a:lnTo>
                <a:lnTo>
                  <a:pt x="0" y="14477"/>
                </a:lnTo>
                <a:lnTo>
                  <a:pt x="1650" y="14477"/>
                </a:lnTo>
                <a:lnTo>
                  <a:pt x="1650" y="16129"/>
                </a:lnTo>
                <a:lnTo>
                  <a:pt x="165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3175" y="20955"/>
                </a:lnTo>
                <a:lnTo>
                  <a:pt x="6476" y="22606"/>
                </a:lnTo>
                <a:lnTo>
                  <a:pt x="8127" y="22606"/>
                </a:lnTo>
                <a:lnTo>
                  <a:pt x="11302" y="22606"/>
                </a:lnTo>
                <a:lnTo>
                  <a:pt x="11302" y="25781"/>
                </a:lnTo>
                <a:lnTo>
                  <a:pt x="12953" y="25781"/>
                </a:lnTo>
                <a:lnTo>
                  <a:pt x="12953" y="22606"/>
                </a:lnTo>
                <a:lnTo>
                  <a:pt x="16128" y="22606"/>
                </a:lnTo>
                <a:lnTo>
                  <a:pt x="17779" y="22606"/>
                </a:lnTo>
                <a:lnTo>
                  <a:pt x="20954" y="20955"/>
                </a:lnTo>
                <a:lnTo>
                  <a:pt x="20954" y="19304"/>
                </a:lnTo>
                <a:lnTo>
                  <a:pt x="22605" y="17780"/>
                </a:lnTo>
                <a:lnTo>
                  <a:pt x="22605" y="16129"/>
                </a:lnTo>
                <a:lnTo>
                  <a:pt x="25780" y="16129"/>
                </a:lnTo>
                <a:lnTo>
                  <a:pt x="25780" y="14477"/>
                </a:lnTo>
                <a:lnTo>
                  <a:pt x="25780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4587240" y="2122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4550664" y="2170176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820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276855" y="2589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80" h="445135">
                <a:moveTo>
                  <a:pt x="406145" y="135127"/>
                </a:moveTo>
                <a:lnTo>
                  <a:pt x="385571" y="135127"/>
                </a:lnTo>
                <a:lnTo>
                  <a:pt x="385571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5" y="444881"/>
                </a:lnTo>
                <a:lnTo>
                  <a:pt x="406145" y="135127"/>
                </a:lnTo>
                <a:close/>
              </a:path>
              <a:path w="424180" h="445135">
                <a:moveTo>
                  <a:pt x="212598" y="0"/>
                </a:moveTo>
                <a:lnTo>
                  <a:pt x="0" y="135127"/>
                </a:lnTo>
                <a:lnTo>
                  <a:pt x="423671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276855" y="2589276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80" h="445135">
                <a:moveTo>
                  <a:pt x="38100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3671" y="135127"/>
                </a:lnTo>
                <a:lnTo>
                  <a:pt x="406145" y="135127"/>
                </a:lnTo>
                <a:lnTo>
                  <a:pt x="385571" y="135127"/>
                </a:lnTo>
                <a:lnTo>
                  <a:pt x="385571" y="425831"/>
                </a:lnTo>
                <a:lnTo>
                  <a:pt x="38100" y="425831"/>
                </a:lnTo>
                <a:lnTo>
                  <a:pt x="38100" y="135127"/>
                </a:lnTo>
                <a:lnTo>
                  <a:pt x="385571" y="135127"/>
                </a:lnTo>
                <a:lnTo>
                  <a:pt x="406145" y="135127"/>
                </a:lnTo>
                <a:lnTo>
                  <a:pt x="406145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321051" y="2731007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321051" y="2731007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4"/>
                </a:moveTo>
                <a:lnTo>
                  <a:pt x="339851" y="275844"/>
                </a:lnTo>
                <a:lnTo>
                  <a:pt x="339851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377439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377439" y="2798064"/>
            <a:ext cx="111760" cy="207645"/>
          </a:xfrm>
          <a:custGeom>
            <a:avLst/>
            <a:gdLst/>
            <a:ahLst/>
            <a:cxnLst/>
            <a:rect l="l" t="t" r="r" b="b"/>
            <a:pathLst>
              <a:path w="111760" h="207644">
                <a:moveTo>
                  <a:pt x="0" y="207263"/>
                </a:moveTo>
                <a:lnTo>
                  <a:pt x="111251" y="207263"/>
                </a:lnTo>
                <a:lnTo>
                  <a:pt x="111251" y="0"/>
                </a:lnTo>
                <a:lnTo>
                  <a:pt x="0" y="0"/>
                </a:lnTo>
                <a:lnTo>
                  <a:pt x="0" y="20726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555748" y="2793492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555748" y="2793492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4">
                <a:moveTo>
                  <a:pt x="0" y="92963"/>
                </a:moveTo>
                <a:lnTo>
                  <a:pt x="70104" y="92963"/>
                </a:lnTo>
                <a:lnTo>
                  <a:pt x="70104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462783" y="2894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4825"/>
                </a:moveTo>
                <a:lnTo>
                  <a:pt x="0" y="4825"/>
                </a:lnTo>
                <a:lnTo>
                  <a:pt x="0" y="19303"/>
                </a:lnTo>
                <a:lnTo>
                  <a:pt x="1524" y="19303"/>
                </a:lnTo>
                <a:lnTo>
                  <a:pt x="1524" y="20954"/>
                </a:lnTo>
                <a:lnTo>
                  <a:pt x="4572" y="22606"/>
                </a:lnTo>
                <a:lnTo>
                  <a:pt x="6096" y="25781"/>
                </a:lnTo>
                <a:lnTo>
                  <a:pt x="13716" y="25781"/>
                </a:lnTo>
                <a:lnTo>
                  <a:pt x="16764" y="22606"/>
                </a:lnTo>
                <a:lnTo>
                  <a:pt x="18288" y="22606"/>
                </a:lnTo>
                <a:lnTo>
                  <a:pt x="18288" y="20954"/>
                </a:lnTo>
                <a:lnTo>
                  <a:pt x="21336" y="20954"/>
                </a:lnTo>
                <a:lnTo>
                  <a:pt x="21336" y="19303"/>
                </a:lnTo>
                <a:lnTo>
                  <a:pt x="24384" y="17779"/>
                </a:lnTo>
                <a:lnTo>
                  <a:pt x="24384" y="4825"/>
                </a:lnTo>
                <a:close/>
              </a:path>
              <a:path w="24764" h="26035">
                <a:moveTo>
                  <a:pt x="16764" y="0"/>
                </a:moveTo>
                <a:lnTo>
                  <a:pt x="4572" y="0"/>
                </a:lnTo>
                <a:lnTo>
                  <a:pt x="4572" y="1650"/>
                </a:lnTo>
                <a:lnTo>
                  <a:pt x="1524" y="3175"/>
                </a:lnTo>
                <a:lnTo>
                  <a:pt x="1524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1650"/>
                </a:lnTo>
                <a:lnTo>
                  <a:pt x="1676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462783" y="2894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12953"/>
                </a:moveTo>
                <a:lnTo>
                  <a:pt x="24384" y="11302"/>
                </a:lnTo>
                <a:lnTo>
                  <a:pt x="24384" y="9651"/>
                </a:lnTo>
                <a:lnTo>
                  <a:pt x="24384" y="6476"/>
                </a:lnTo>
                <a:lnTo>
                  <a:pt x="24384" y="4825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1650"/>
                </a:lnTo>
                <a:lnTo>
                  <a:pt x="16764" y="0"/>
                </a:lnTo>
                <a:lnTo>
                  <a:pt x="13716" y="0"/>
                </a:lnTo>
                <a:lnTo>
                  <a:pt x="12192" y="0"/>
                </a:lnTo>
                <a:lnTo>
                  <a:pt x="9143" y="0"/>
                </a:lnTo>
                <a:lnTo>
                  <a:pt x="6096" y="0"/>
                </a:lnTo>
                <a:lnTo>
                  <a:pt x="4572" y="0"/>
                </a:lnTo>
                <a:lnTo>
                  <a:pt x="4572" y="1650"/>
                </a:lnTo>
                <a:lnTo>
                  <a:pt x="1524" y="3175"/>
                </a:lnTo>
                <a:lnTo>
                  <a:pt x="1524" y="4825"/>
                </a:lnTo>
                <a:lnTo>
                  <a:pt x="0" y="4825"/>
                </a:lnTo>
                <a:lnTo>
                  <a:pt x="0" y="19303"/>
                </a:lnTo>
                <a:lnTo>
                  <a:pt x="1524" y="19303"/>
                </a:lnTo>
                <a:lnTo>
                  <a:pt x="1524" y="20954"/>
                </a:lnTo>
                <a:lnTo>
                  <a:pt x="4572" y="22606"/>
                </a:lnTo>
                <a:lnTo>
                  <a:pt x="6096" y="25781"/>
                </a:lnTo>
                <a:lnTo>
                  <a:pt x="9143" y="25781"/>
                </a:lnTo>
                <a:lnTo>
                  <a:pt x="12192" y="25781"/>
                </a:lnTo>
                <a:lnTo>
                  <a:pt x="13716" y="25781"/>
                </a:lnTo>
                <a:lnTo>
                  <a:pt x="16764" y="22606"/>
                </a:lnTo>
                <a:lnTo>
                  <a:pt x="18288" y="22606"/>
                </a:lnTo>
                <a:lnTo>
                  <a:pt x="18288" y="20954"/>
                </a:lnTo>
                <a:lnTo>
                  <a:pt x="21336" y="20954"/>
                </a:lnTo>
                <a:lnTo>
                  <a:pt x="21336" y="19303"/>
                </a:lnTo>
                <a:lnTo>
                  <a:pt x="24384" y="17779"/>
                </a:lnTo>
                <a:lnTo>
                  <a:pt x="24384" y="14477"/>
                </a:lnTo>
                <a:lnTo>
                  <a:pt x="24384" y="1295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583179" y="27889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1" y="103631"/>
                </a:lnTo>
                <a:lnTo>
                  <a:pt x="12191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549651" y="2836164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1607819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7"/>
                </a:moveTo>
                <a:lnTo>
                  <a:pt x="387096" y="135127"/>
                </a:lnTo>
                <a:lnTo>
                  <a:pt x="387096" y="424306"/>
                </a:lnTo>
                <a:lnTo>
                  <a:pt x="39624" y="424306"/>
                </a:lnTo>
                <a:lnTo>
                  <a:pt x="39624" y="444881"/>
                </a:lnTo>
                <a:lnTo>
                  <a:pt x="406146" y="444881"/>
                </a:lnTo>
                <a:lnTo>
                  <a:pt x="406146" y="13512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7"/>
                </a:lnTo>
                <a:lnTo>
                  <a:pt x="425196" y="13512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1607819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127"/>
                </a:moveTo>
                <a:lnTo>
                  <a:pt x="0" y="135127"/>
                </a:lnTo>
                <a:lnTo>
                  <a:pt x="212598" y="0"/>
                </a:lnTo>
                <a:lnTo>
                  <a:pt x="425196" y="135127"/>
                </a:lnTo>
                <a:lnTo>
                  <a:pt x="406146" y="135127"/>
                </a:lnTo>
                <a:lnTo>
                  <a:pt x="387096" y="135127"/>
                </a:lnTo>
                <a:lnTo>
                  <a:pt x="387096" y="424306"/>
                </a:lnTo>
                <a:lnTo>
                  <a:pt x="39624" y="424306"/>
                </a:lnTo>
                <a:lnTo>
                  <a:pt x="39624" y="135127"/>
                </a:lnTo>
                <a:lnTo>
                  <a:pt x="387096" y="135127"/>
                </a:lnTo>
                <a:lnTo>
                  <a:pt x="406146" y="135127"/>
                </a:lnTo>
                <a:lnTo>
                  <a:pt x="406146" y="444881"/>
                </a:lnTo>
                <a:lnTo>
                  <a:pt x="39624" y="444881"/>
                </a:lnTo>
                <a:lnTo>
                  <a:pt x="39624" y="424306"/>
                </a:lnTo>
                <a:lnTo>
                  <a:pt x="39624" y="1351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1653539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1653539" y="3396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1709927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1709927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1888235" y="3461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5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1888235" y="3461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5" h="91439">
                <a:moveTo>
                  <a:pt x="0" y="91439"/>
                </a:moveTo>
                <a:lnTo>
                  <a:pt x="70104" y="91439"/>
                </a:lnTo>
                <a:lnTo>
                  <a:pt x="7010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1793748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79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79" y="25781"/>
                </a:lnTo>
                <a:lnTo>
                  <a:pt x="17779" y="22606"/>
                </a:lnTo>
                <a:close/>
              </a:path>
              <a:path w="26035" h="26035">
                <a:moveTo>
                  <a:pt x="19303" y="1650"/>
                </a:move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14477"/>
                </a:lnTo>
                <a:lnTo>
                  <a:pt x="1650" y="17780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22606" y="20955"/>
                </a:lnTo>
                <a:lnTo>
                  <a:pt x="22606" y="19303"/>
                </a:lnTo>
                <a:lnTo>
                  <a:pt x="25781" y="17780"/>
                </a:lnTo>
                <a:lnTo>
                  <a:pt x="25781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1650"/>
                </a:lnTo>
                <a:close/>
              </a:path>
              <a:path w="26035" h="26035">
                <a:moveTo>
                  <a:pt x="17779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1793748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1302"/>
                </a:moveTo>
                <a:lnTo>
                  <a:pt x="25781" y="9651"/>
                </a:lnTo>
                <a:lnTo>
                  <a:pt x="25781" y="6476"/>
                </a:lnTo>
                <a:lnTo>
                  <a:pt x="25781" y="4825"/>
                </a:lnTo>
                <a:lnTo>
                  <a:pt x="22606" y="4825"/>
                </a:lnTo>
                <a:lnTo>
                  <a:pt x="22606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1302"/>
                </a:lnTo>
                <a:lnTo>
                  <a:pt x="0" y="12953"/>
                </a:lnTo>
                <a:lnTo>
                  <a:pt x="0" y="14477"/>
                </a:lnTo>
                <a:lnTo>
                  <a:pt x="1650" y="17780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22606" y="20955"/>
                </a:lnTo>
                <a:lnTo>
                  <a:pt x="22606" y="19303"/>
                </a:lnTo>
                <a:lnTo>
                  <a:pt x="25781" y="17780"/>
                </a:lnTo>
                <a:lnTo>
                  <a:pt x="25781" y="14477"/>
                </a:lnTo>
                <a:lnTo>
                  <a:pt x="25781" y="12953"/>
                </a:lnTo>
                <a:lnTo>
                  <a:pt x="25781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1915667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1" y="102107"/>
                </a:lnTo>
                <a:lnTo>
                  <a:pt x="12191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1880616" y="3505200"/>
            <a:ext cx="83820" cy="0"/>
          </a:xfrm>
          <a:custGeom>
            <a:avLst/>
            <a:gdLst/>
            <a:ahLst/>
            <a:cxnLst/>
            <a:rect l="l" t="t" r="r" b="b"/>
            <a:pathLst>
              <a:path w="83819">
                <a:moveTo>
                  <a:pt x="0" y="0"/>
                </a:moveTo>
                <a:lnTo>
                  <a:pt x="83819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8284464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7669" y="135127"/>
                </a:moveTo>
                <a:lnTo>
                  <a:pt x="386968" y="135127"/>
                </a:lnTo>
                <a:lnTo>
                  <a:pt x="386968" y="424306"/>
                </a:lnTo>
                <a:lnTo>
                  <a:pt x="38226" y="424306"/>
                </a:lnTo>
                <a:lnTo>
                  <a:pt x="38226" y="444881"/>
                </a:lnTo>
                <a:lnTo>
                  <a:pt x="407669" y="444881"/>
                </a:lnTo>
                <a:lnTo>
                  <a:pt x="407669" y="135127"/>
                </a:lnTo>
                <a:close/>
              </a:path>
              <a:path w="425450" h="445135">
                <a:moveTo>
                  <a:pt x="213359" y="0"/>
                </a:moveTo>
                <a:lnTo>
                  <a:pt x="0" y="135127"/>
                </a:lnTo>
                <a:lnTo>
                  <a:pt x="425068" y="135127"/>
                </a:lnTo>
                <a:lnTo>
                  <a:pt x="213359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8284464" y="3255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226" y="135127"/>
                </a:moveTo>
                <a:lnTo>
                  <a:pt x="0" y="135127"/>
                </a:lnTo>
                <a:lnTo>
                  <a:pt x="213359" y="0"/>
                </a:lnTo>
                <a:lnTo>
                  <a:pt x="425068" y="135127"/>
                </a:lnTo>
                <a:lnTo>
                  <a:pt x="407669" y="135127"/>
                </a:lnTo>
                <a:lnTo>
                  <a:pt x="386968" y="135127"/>
                </a:lnTo>
                <a:lnTo>
                  <a:pt x="386968" y="424306"/>
                </a:lnTo>
                <a:lnTo>
                  <a:pt x="38226" y="424306"/>
                </a:lnTo>
                <a:lnTo>
                  <a:pt x="38226" y="135127"/>
                </a:lnTo>
                <a:lnTo>
                  <a:pt x="386968" y="135127"/>
                </a:lnTo>
                <a:lnTo>
                  <a:pt x="407669" y="135127"/>
                </a:lnTo>
                <a:lnTo>
                  <a:pt x="407669" y="444881"/>
                </a:lnTo>
                <a:lnTo>
                  <a:pt x="38226" y="444881"/>
                </a:lnTo>
                <a:lnTo>
                  <a:pt x="38226" y="424306"/>
                </a:lnTo>
                <a:lnTo>
                  <a:pt x="38226" y="135127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8330183" y="3396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8330183" y="3396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8386571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8386571" y="34655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8564880" y="3461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8564880" y="3461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4" h="91439">
                <a:moveTo>
                  <a:pt x="0" y="91439"/>
                </a:moveTo>
                <a:lnTo>
                  <a:pt x="70103" y="91439"/>
                </a:lnTo>
                <a:lnTo>
                  <a:pt x="70103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8470392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79" y="0"/>
                </a:move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9303"/>
                </a:lnTo>
                <a:lnTo>
                  <a:pt x="25780" y="17780"/>
                </a:lnTo>
                <a:lnTo>
                  <a:pt x="25780" y="4825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8470392" y="3560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1302"/>
                </a:moveTo>
                <a:lnTo>
                  <a:pt x="25780" y="9651"/>
                </a:lnTo>
                <a:lnTo>
                  <a:pt x="25780" y="6476"/>
                </a:lnTo>
                <a:lnTo>
                  <a:pt x="25780" y="4825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4825" y="0"/>
                </a:lnTo>
                <a:lnTo>
                  <a:pt x="4825" y="1650"/>
                </a:lnTo>
                <a:lnTo>
                  <a:pt x="1650" y="3175"/>
                </a:lnTo>
                <a:lnTo>
                  <a:pt x="0" y="4825"/>
                </a:lnTo>
                <a:lnTo>
                  <a:pt x="0" y="6476"/>
                </a:lnTo>
                <a:lnTo>
                  <a:pt x="0" y="9651"/>
                </a:lnTo>
                <a:lnTo>
                  <a:pt x="0" y="19303"/>
                </a:lnTo>
                <a:lnTo>
                  <a:pt x="1650" y="19303"/>
                </a:lnTo>
                <a:lnTo>
                  <a:pt x="1650" y="20955"/>
                </a:lnTo>
                <a:lnTo>
                  <a:pt x="4825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19303" y="20955"/>
                </a:lnTo>
                <a:lnTo>
                  <a:pt x="22605" y="20955"/>
                </a:lnTo>
                <a:lnTo>
                  <a:pt x="22605" y="19303"/>
                </a:lnTo>
                <a:lnTo>
                  <a:pt x="25780" y="17780"/>
                </a:lnTo>
                <a:lnTo>
                  <a:pt x="25780" y="14477"/>
                </a:lnTo>
                <a:lnTo>
                  <a:pt x="25780" y="12953"/>
                </a:lnTo>
                <a:lnTo>
                  <a:pt x="25780" y="11302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8592311" y="3456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7"/>
                </a:moveTo>
                <a:lnTo>
                  <a:pt x="12192" y="102107"/>
                </a:lnTo>
                <a:lnTo>
                  <a:pt x="12192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8558783" y="3505200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4279391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7670" y="135128"/>
                </a:moveTo>
                <a:lnTo>
                  <a:pt x="386969" y="135128"/>
                </a:lnTo>
                <a:lnTo>
                  <a:pt x="386969" y="425831"/>
                </a:lnTo>
                <a:lnTo>
                  <a:pt x="38227" y="425831"/>
                </a:lnTo>
                <a:lnTo>
                  <a:pt x="38227" y="444881"/>
                </a:lnTo>
                <a:lnTo>
                  <a:pt x="407670" y="444881"/>
                </a:lnTo>
                <a:lnTo>
                  <a:pt x="407670" y="135128"/>
                </a:lnTo>
                <a:close/>
              </a:path>
              <a:path w="425450" h="445135">
                <a:moveTo>
                  <a:pt x="213360" y="0"/>
                </a:moveTo>
                <a:lnTo>
                  <a:pt x="0" y="135128"/>
                </a:lnTo>
                <a:lnTo>
                  <a:pt x="425069" y="135128"/>
                </a:lnTo>
                <a:lnTo>
                  <a:pt x="213360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279391" y="39227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227" y="135128"/>
                </a:moveTo>
                <a:lnTo>
                  <a:pt x="0" y="135128"/>
                </a:lnTo>
                <a:lnTo>
                  <a:pt x="213360" y="0"/>
                </a:lnTo>
                <a:lnTo>
                  <a:pt x="425069" y="135128"/>
                </a:lnTo>
                <a:lnTo>
                  <a:pt x="407670" y="135128"/>
                </a:lnTo>
                <a:lnTo>
                  <a:pt x="386969" y="135128"/>
                </a:lnTo>
                <a:lnTo>
                  <a:pt x="386969" y="425831"/>
                </a:lnTo>
                <a:lnTo>
                  <a:pt x="38227" y="425831"/>
                </a:lnTo>
                <a:lnTo>
                  <a:pt x="38227" y="135128"/>
                </a:lnTo>
                <a:lnTo>
                  <a:pt x="386969" y="135128"/>
                </a:lnTo>
                <a:lnTo>
                  <a:pt x="407670" y="135128"/>
                </a:lnTo>
                <a:lnTo>
                  <a:pt x="407670" y="444881"/>
                </a:lnTo>
                <a:lnTo>
                  <a:pt x="38227" y="444881"/>
                </a:lnTo>
                <a:lnTo>
                  <a:pt x="38227" y="425831"/>
                </a:lnTo>
                <a:lnTo>
                  <a:pt x="38227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4325111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4325111" y="4064508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4"/>
                </a:moveTo>
                <a:lnTo>
                  <a:pt x="338327" y="275844"/>
                </a:lnTo>
                <a:lnTo>
                  <a:pt x="338327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4379976" y="41346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379976" y="4134611"/>
            <a:ext cx="113030" cy="204470"/>
          </a:xfrm>
          <a:custGeom>
            <a:avLst/>
            <a:gdLst/>
            <a:ahLst/>
            <a:cxnLst/>
            <a:rect l="l" t="t" r="r" b="b"/>
            <a:pathLst>
              <a:path w="113029" h="204470">
                <a:moveTo>
                  <a:pt x="0" y="204215"/>
                </a:moveTo>
                <a:lnTo>
                  <a:pt x="112775" y="204215"/>
                </a:lnTo>
                <a:lnTo>
                  <a:pt x="112775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559808" y="4126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5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559808" y="4126991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5">
                <a:moveTo>
                  <a:pt x="0" y="92963"/>
                </a:moveTo>
                <a:lnTo>
                  <a:pt x="70103" y="92963"/>
                </a:lnTo>
                <a:lnTo>
                  <a:pt x="70103" y="0"/>
                </a:lnTo>
                <a:lnTo>
                  <a:pt x="0" y="0"/>
                </a:lnTo>
                <a:lnTo>
                  <a:pt x="0" y="92963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4463796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7779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6128" y="25781"/>
                </a:lnTo>
                <a:lnTo>
                  <a:pt x="17779" y="22606"/>
                </a:lnTo>
                <a:close/>
              </a:path>
              <a:path w="26035" h="26035">
                <a:moveTo>
                  <a:pt x="16128" y="0"/>
                </a:move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1650" y="3175"/>
                </a:lnTo>
                <a:lnTo>
                  <a:pt x="1650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20955"/>
                </a:lnTo>
                <a:lnTo>
                  <a:pt x="3175" y="20955"/>
                </a:lnTo>
                <a:lnTo>
                  <a:pt x="3175" y="22606"/>
                </a:lnTo>
                <a:lnTo>
                  <a:pt x="20954" y="22606"/>
                </a:lnTo>
                <a:lnTo>
                  <a:pt x="20954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9651"/>
                </a:lnTo>
                <a:lnTo>
                  <a:pt x="22605" y="6476"/>
                </a:lnTo>
                <a:lnTo>
                  <a:pt x="22605" y="4825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1650"/>
                </a:lnTo>
                <a:lnTo>
                  <a:pt x="16128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4463796" y="4227576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0" y="12954"/>
                </a:moveTo>
                <a:lnTo>
                  <a:pt x="25780" y="11303"/>
                </a:lnTo>
                <a:lnTo>
                  <a:pt x="25780" y="9651"/>
                </a:lnTo>
                <a:lnTo>
                  <a:pt x="22605" y="6476"/>
                </a:lnTo>
                <a:lnTo>
                  <a:pt x="22605" y="4825"/>
                </a:lnTo>
                <a:lnTo>
                  <a:pt x="20954" y="4825"/>
                </a:lnTo>
                <a:lnTo>
                  <a:pt x="20954" y="3175"/>
                </a:lnTo>
                <a:lnTo>
                  <a:pt x="17779" y="1650"/>
                </a:lnTo>
                <a:lnTo>
                  <a:pt x="16128" y="0"/>
                </a:lnTo>
                <a:lnTo>
                  <a:pt x="12953" y="0"/>
                </a:lnTo>
                <a:lnTo>
                  <a:pt x="11302" y="0"/>
                </a:lnTo>
                <a:lnTo>
                  <a:pt x="8127" y="0"/>
                </a:lnTo>
                <a:lnTo>
                  <a:pt x="6476" y="0"/>
                </a:lnTo>
                <a:lnTo>
                  <a:pt x="6476" y="1650"/>
                </a:lnTo>
                <a:lnTo>
                  <a:pt x="317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1650" y="6476"/>
                </a:lnTo>
                <a:lnTo>
                  <a:pt x="1650" y="9651"/>
                </a:lnTo>
                <a:lnTo>
                  <a:pt x="1650" y="11303"/>
                </a:lnTo>
                <a:lnTo>
                  <a:pt x="0" y="11303"/>
                </a:lnTo>
                <a:lnTo>
                  <a:pt x="0" y="12954"/>
                </a:lnTo>
                <a:lnTo>
                  <a:pt x="1650" y="14478"/>
                </a:lnTo>
                <a:lnTo>
                  <a:pt x="165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3175" y="20955"/>
                </a:lnTo>
                <a:lnTo>
                  <a:pt x="317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8127" y="25781"/>
                </a:lnTo>
                <a:lnTo>
                  <a:pt x="11302" y="25781"/>
                </a:lnTo>
                <a:lnTo>
                  <a:pt x="12953" y="25781"/>
                </a:lnTo>
                <a:lnTo>
                  <a:pt x="16128" y="25781"/>
                </a:lnTo>
                <a:lnTo>
                  <a:pt x="17779" y="22606"/>
                </a:lnTo>
                <a:lnTo>
                  <a:pt x="20954" y="22606"/>
                </a:lnTo>
                <a:lnTo>
                  <a:pt x="20954" y="20955"/>
                </a:lnTo>
                <a:lnTo>
                  <a:pt x="22605" y="19304"/>
                </a:lnTo>
                <a:lnTo>
                  <a:pt x="22605" y="17780"/>
                </a:lnTo>
                <a:lnTo>
                  <a:pt x="25780" y="14478"/>
                </a:lnTo>
                <a:lnTo>
                  <a:pt x="25780" y="12954"/>
                </a:lnTo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587240" y="4122420"/>
            <a:ext cx="12700" cy="104139"/>
          </a:xfrm>
          <a:custGeom>
            <a:avLst/>
            <a:gdLst/>
            <a:ahLst/>
            <a:cxnLst/>
            <a:rect l="l" t="t" r="r" b="b"/>
            <a:pathLst>
              <a:path w="12700" h="104139">
                <a:moveTo>
                  <a:pt x="0" y="103631"/>
                </a:moveTo>
                <a:lnTo>
                  <a:pt x="12192" y="103631"/>
                </a:lnTo>
                <a:lnTo>
                  <a:pt x="12192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550664" y="4172711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820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2276855" y="45887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80" h="445135">
                <a:moveTo>
                  <a:pt x="406145" y="135128"/>
                </a:moveTo>
                <a:lnTo>
                  <a:pt x="385571" y="135128"/>
                </a:lnTo>
                <a:lnTo>
                  <a:pt x="385571" y="425831"/>
                </a:lnTo>
                <a:lnTo>
                  <a:pt x="38100" y="425831"/>
                </a:lnTo>
                <a:lnTo>
                  <a:pt x="38100" y="444881"/>
                </a:lnTo>
                <a:lnTo>
                  <a:pt x="406145" y="444881"/>
                </a:lnTo>
                <a:lnTo>
                  <a:pt x="406145" y="135128"/>
                </a:lnTo>
                <a:close/>
              </a:path>
              <a:path w="424180" h="445135">
                <a:moveTo>
                  <a:pt x="212598" y="0"/>
                </a:moveTo>
                <a:lnTo>
                  <a:pt x="0" y="135128"/>
                </a:lnTo>
                <a:lnTo>
                  <a:pt x="423671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2276855" y="4588764"/>
            <a:ext cx="424180" cy="445134"/>
          </a:xfrm>
          <a:custGeom>
            <a:avLst/>
            <a:gdLst/>
            <a:ahLst/>
            <a:cxnLst/>
            <a:rect l="l" t="t" r="r" b="b"/>
            <a:pathLst>
              <a:path w="42418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3671" y="135128"/>
                </a:lnTo>
                <a:lnTo>
                  <a:pt x="406145" y="135128"/>
                </a:lnTo>
                <a:lnTo>
                  <a:pt x="385571" y="135128"/>
                </a:lnTo>
                <a:lnTo>
                  <a:pt x="385571" y="425831"/>
                </a:lnTo>
                <a:lnTo>
                  <a:pt x="38100" y="425831"/>
                </a:lnTo>
                <a:lnTo>
                  <a:pt x="38100" y="135128"/>
                </a:lnTo>
                <a:lnTo>
                  <a:pt x="385571" y="135128"/>
                </a:lnTo>
                <a:lnTo>
                  <a:pt x="406145" y="135128"/>
                </a:lnTo>
                <a:lnTo>
                  <a:pt x="406145" y="444881"/>
                </a:lnTo>
                <a:lnTo>
                  <a:pt x="38100" y="444881"/>
                </a:lnTo>
                <a:lnTo>
                  <a:pt x="38100" y="425831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2321051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2321051" y="47304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2377439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2377439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60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2555748" y="4794503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5">
                <a:moveTo>
                  <a:pt x="0" y="92964"/>
                </a:moveTo>
                <a:lnTo>
                  <a:pt x="70103" y="92964"/>
                </a:lnTo>
                <a:lnTo>
                  <a:pt x="70103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2555748" y="4794503"/>
            <a:ext cx="70485" cy="93345"/>
          </a:xfrm>
          <a:custGeom>
            <a:avLst/>
            <a:gdLst/>
            <a:ahLst/>
            <a:cxnLst/>
            <a:rect l="l" t="t" r="r" b="b"/>
            <a:pathLst>
              <a:path w="70485" h="93345">
                <a:moveTo>
                  <a:pt x="0" y="92964"/>
                </a:moveTo>
                <a:lnTo>
                  <a:pt x="70104" y="92964"/>
                </a:lnTo>
                <a:lnTo>
                  <a:pt x="70104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2462783" y="48935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1336" y="3175"/>
                </a:moveTo>
                <a:lnTo>
                  <a:pt x="1524" y="3175"/>
                </a:lnTo>
                <a:lnTo>
                  <a:pt x="1524" y="4825"/>
                </a:lnTo>
                <a:lnTo>
                  <a:pt x="0" y="4825"/>
                </a:lnTo>
                <a:lnTo>
                  <a:pt x="0" y="19304"/>
                </a:lnTo>
                <a:lnTo>
                  <a:pt x="1524" y="20955"/>
                </a:lnTo>
                <a:lnTo>
                  <a:pt x="4572" y="22606"/>
                </a:lnTo>
                <a:lnTo>
                  <a:pt x="4572" y="25781"/>
                </a:lnTo>
                <a:lnTo>
                  <a:pt x="16764" y="25781"/>
                </a:lnTo>
                <a:lnTo>
                  <a:pt x="16764" y="22606"/>
                </a:lnTo>
                <a:lnTo>
                  <a:pt x="18288" y="22606"/>
                </a:lnTo>
                <a:lnTo>
                  <a:pt x="18288" y="20955"/>
                </a:lnTo>
                <a:lnTo>
                  <a:pt x="21336" y="20955"/>
                </a:lnTo>
                <a:lnTo>
                  <a:pt x="21336" y="19304"/>
                </a:lnTo>
                <a:lnTo>
                  <a:pt x="24384" y="17780"/>
                </a:lnTo>
                <a:lnTo>
                  <a:pt x="24384" y="6477"/>
                </a:lnTo>
                <a:lnTo>
                  <a:pt x="21336" y="4825"/>
                </a:lnTo>
                <a:lnTo>
                  <a:pt x="21336" y="3175"/>
                </a:lnTo>
                <a:close/>
              </a:path>
              <a:path w="24764" h="26035">
                <a:moveTo>
                  <a:pt x="16764" y="0"/>
                </a:moveTo>
                <a:lnTo>
                  <a:pt x="4572" y="0"/>
                </a:lnTo>
                <a:lnTo>
                  <a:pt x="4572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1650"/>
                </a:lnTo>
                <a:lnTo>
                  <a:pt x="16764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2462783" y="48935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12954"/>
                </a:moveTo>
                <a:lnTo>
                  <a:pt x="24384" y="11303"/>
                </a:lnTo>
                <a:lnTo>
                  <a:pt x="24384" y="9652"/>
                </a:lnTo>
                <a:lnTo>
                  <a:pt x="24384" y="6477"/>
                </a:lnTo>
                <a:lnTo>
                  <a:pt x="21336" y="4825"/>
                </a:lnTo>
                <a:lnTo>
                  <a:pt x="21336" y="3175"/>
                </a:lnTo>
                <a:lnTo>
                  <a:pt x="18288" y="3175"/>
                </a:lnTo>
                <a:lnTo>
                  <a:pt x="18288" y="1650"/>
                </a:lnTo>
                <a:lnTo>
                  <a:pt x="16764" y="1650"/>
                </a:lnTo>
                <a:lnTo>
                  <a:pt x="16764" y="0"/>
                </a:lnTo>
                <a:lnTo>
                  <a:pt x="13716" y="0"/>
                </a:lnTo>
                <a:lnTo>
                  <a:pt x="12192" y="0"/>
                </a:lnTo>
                <a:lnTo>
                  <a:pt x="9143" y="0"/>
                </a:lnTo>
                <a:lnTo>
                  <a:pt x="6096" y="0"/>
                </a:lnTo>
                <a:lnTo>
                  <a:pt x="4572" y="0"/>
                </a:lnTo>
                <a:lnTo>
                  <a:pt x="4572" y="1650"/>
                </a:lnTo>
                <a:lnTo>
                  <a:pt x="4572" y="3175"/>
                </a:lnTo>
                <a:lnTo>
                  <a:pt x="1524" y="3175"/>
                </a:lnTo>
                <a:lnTo>
                  <a:pt x="1524" y="4825"/>
                </a:lnTo>
                <a:lnTo>
                  <a:pt x="0" y="4825"/>
                </a:lnTo>
                <a:lnTo>
                  <a:pt x="0" y="6477"/>
                </a:lnTo>
                <a:lnTo>
                  <a:pt x="0" y="9652"/>
                </a:lnTo>
                <a:lnTo>
                  <a:pt x="0" y="19304"/>
                </a:lnTo>
                <a:lnTo>
                  <a:pt x="1524" y="20955"/>
                </a:lnTo>
                <a:lnTo>
                  <a:pt x="4572" y="22606"/>
                </a:lnTo>
                <a:lnTo>
                  <a:pt x="4572" y="25781"/>
                </a:lnTo>
                <a:lnTo>
                  <a:pt x="6096" y="25781"/>
                </a:lnTo>
                <a:lnTo>
                  <a:pt x="9143" y="25781"/>
                </a:lnTo>
                <a:lnTo>
                  <a:pt x="12192" y="25781"/>
                </a:lnTo>
                <a:lnTo>
                  <a:pt x="13716" y="25781"/>
                </a:lnTo>
                <a:lnTo>
                  <a:pt x="16764" y="25781"/>
                </a:lnTo>
                <a:lnTo>
                  <a:pt x="16764" y="22606"/>
                </a:lnTo>
                <a:lnTo>
                  <a:pt x="18288" y="22606"/>
                </a:lnTo>
                <a:lnTo>
                  <a:pt x="18288" y="20955"/>
                </a:lnTo>
                <a:lnTo>
                  <a:pt x="21336" y="20955"/>
                </a:lnTo>
                <a:lnTo>
                  <a:pt x="21336" y="19304"/>
                </a:lnTo>
                <a:lnTo>
                  <a:pt x="24384" y="17780"/>
                </a:lnTo>
                <a:lnTo>
                  <a:pt x="24384" y="14478"/>
                </a:lnTo>
                <a:lnTo>
                  <a:pt x="24384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2583179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1" y="102108"/>
                </a:lnTo>
                <a:lnTo>
                  <a:pt x="12191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2549651" y="4838700"/>
            <a:ext cx="81280" cy="0"/>
          </a:xfrm>
          <a:custGeom>
            <a:avLst/>
            <a:gdLst/>
            <a:ahLst/>
            <a:cxnLst/>
            <a:rect l="l" t="t" r="r" b="b"/>
            <a:pathLst>
              <a:path w="81280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7616952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444881"/>
                </a:lnTo>
                <a:lnTo>
                  <a:pt x="406146" y="444881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7616952" y="45887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31"/>
                </a:lnTo>
                <a:lnTo>
                  <a:pt x="39624" y="425831"/>
                </a:lnTo>
                <a:lnTo>
                  <a:pt x="39624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881"/>
                </a:lnTo>
                <a:lnTo>
                  <a:pt x="39624" y="444881"/>
                </a:lnTo>
                <a:lnTo>
                  <a:pt x="39624" y="425831"/>
                </a:lnTo>
                <a:lnTo>
                  <a:pt x="39624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7662671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7662671" y="47304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4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7719059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7719059" y="4799076"/>
            <a:ext cx="111760" cy="205740"/>
          </a:xfrm>
          <a:custGeom>
            <a:avLst/>
            <a:gdLst/>
            <a:ahLst/>
            <a:cxnLst/>
            <a:rect l="l" t="t" r="r" b="b"/>
            <a:pathLst>
              <a:path w="111759" h="205739">
                <a:moveTo>
                  <a:pt x="0" y="205740"/>
                </a:moveTo>
                <a:lnTo>
                  <a:pt x="111251" y="205740"/>
                </a:lnTo>
                <a:lnTo>
                  <a:pt x="111251" y="0"/>
                </a:lnTo>
                <a:lnTo>
                  <a:pt x="0" y="0"/>
                </a:lnTo>
                <a:lnTo>
                  <a:pt x="0" y="205740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7895843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7895843" y="4794503"/>
            <a:ext cx="71755" cy="93345"/>
          </a:xfrm>
          <a:custGeom>
            <a:avLst/>
            <a:gdLst/>
            <a:ahLst/>
            <a:cxnLst/>
            <a:rect l="l" t="t" r="r" b="b"/>
            <a:pathLst>
              <a:path w="71754" h="93345">
                <a:moveTo>
                  <a:pt x="0" y="92964"/>
                </a:moveTo>
                <a:lnTo>
                  <a:pt x="71627" y="92964"/>
                </a:lnTo>
                <a:lnTo>
                  <a:pt x="71627" y="0"/>
                </a:lnTo>
                <a:lnTo>
                  <a:pt x="0" y="0"/>
                </a:lnTo>
                <a:lnTo>
                  <a:pt x="0" y="92964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7802880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7779" y="22606"/>
                </a:moveTo>
                <a:lnTo>
                  <a:pt x="6476" y="22606"/>
                </a:lnTo>
                <a:lnTo>
                  <a:pt x="6476" y="25781"/>
                </a:lnTo>
                <a:lnTo>
                  <a:pt x="17779" y="25781"/>
                </a:lnTo>
                <a:lnTo>
                  <a:pt x="17779" y="22606"/>
                </a:lnTo>
                <a:close/>
              </a:path>
              <a:path w="26034" h="26035">
                <a:moveTo>
                  <a:pt x="22605" y="3175"/>
                </a:moveTo>
                <a:lnTo>
                  <a:pt x="1650" y="3175"/>
                </a:lnTo>
                <a:lnTo>
                  <a:pt x="1650" y="6477"/>
                </a:lnTo>
                <a:lnTo>
                  <a:pt x="0" y="6477"/>
                </a:lnTo>
                <a:lnTo>
                  <a:pt x="0" y="17780"/>
                </a:lnTo>
                <a:lnTo>
                  <a:pt x="1650" y="17780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19303" y="22606"/>
                </a:lnTo>
                <a:lnTo>
                  <a:pt x="22605" y="20955"/>
                </a:lnTo>
                <a:lnTo>
                  <a:pt x="22605" y="19304"/>
                </a:lnTo>
                <a:lnTo>
                  <a:pt x="25780" y="17780"/>
                </a:lnTo>
                <a:lnTo>
                  <a:pt x="25780" y="6477"/>
                </a:lnTo>
                <a:lnTo>
                  <a:pt x="22605" y="4825"/>
                </a:lnTo>
                <a:lnTo>
                  <a:pt x="22605" y="3175"/>
                </a:lnTo>
                <a:close/>
              </a:path>
              <a:path w="26034" h="26035">
                <a:moveTo>
                  <a:pt x="19303" y="1650"/>
                </a:moveTo>
                <a:lnTo>
                  <a:pt x="4825" y="1650"/>
                </a:lnTo>
                <a:lnTo>
                  <a:pt x="4825" y="3175"/>
                </a:lnTo>
                <a:lnTo>
                  <a:pt x="19303" y="3175"/>
                </a:lnTo>
                <a:lnTo>
                  <a:pt x="19303" y="1650"/>
                </a:lnTo>
                <a:close/>
              </a:path>
              <a:path w="26034" h="26035">
                <a:moveTo>
                  <a:pt x="17779" y="0"/>
                </a:moveTo>
                <a:lnTo>
                  <a:pt x="6476" y="0"/>
                </a:lnTo>
                <a:lnTo>
                  <a:pt x="6476" y="1650"/>
                </a:lnTo>
                <a:lnTo>
                  <a:pt x="17779" y="1650"/>
                </a:lnTo>
                <a:lnTo>
                  <a:pt x="17779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7802880" y="48935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54"/>
                </a:moveTo>
                <a:lnTo>
                  <a:pt x="25780" y="11303"/>
                </a:lnTo>
                <a:lnTo>
                  <a:pt x="25780" y="9652"/>
                </a:lnTo>
                <a:lnTo>
                  <a:pt x="25780" y="6477"/>
                </a:lnTo>
                <a:lnTo>
                  <a:pt x="22605" y="4825"/>
                </a:lnTo>
                <a:lnTo>
                  <a:pt x="22605" y="3175"/>
                </a:lnTo>
                <a:lnTo>
                  <a:pt x="19303" y="3175"/>
                </a:lnTo>
                <a:lnTo>
                  <a:pt x="19303" y="1650"/>
                </a:lnTo>
                <a:lnTo>
                  <a:pt x="17779" y="1650"/>
                </a:lnTo>
                <a:lnTo>
                  <a:pt x="17779" y="0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50"/>
                </a:lnTo>
                <a:lnTo>
                  <a:pt x="4825" y="1650"/>
                </a:lnTo>
                <a:lnTo>
                  <a:pt x="4825" y="3175"/>
                </a:lnTo>
                <a:lnTo>
                  <a:pt x="1650" y="3175"/>
                </a:lnTo>
                <a:lnTo>
                  <a:pt x="1650" y="4825"/>
                </a:lnTo>
                <a:lnTo>
                  <a:pt x="1650" y="6477"/>
                </a:lnTo>
                <a:lnTo>
                  <a:pt x="0" y="6477"/>
                </a:lnTo>
                <a:lnTo>
                  <a:pt x="0" y="17780"/>
                </a:lnTo>
                <a:lnTo>
                  <a:pt x="1650" y="17780"/>
                </a:lnTo>
                <a:lnTo>
                  <a:pt x="1650" y="19304"/>
                </a:lnTo>
                <a:lnTo>
                  <a:pt x="1650" y="20955"/>
                </a:lnTo>
                <a:lnTo>
                  <a:pt x="4825" y="20955"/>
                </a:lnTo>
                <a:lnTo>
                  <a:pt x="4825" y="22606"/>
                </a:lnTo>
                <a:lnTo>
                  <a:pt x="6476" y="22606"/>
                </a:lnTo>
                <a:lnTo>
                  <a:pt x="6476" y="25781"/>
                </a:lnTo>
                <a:lnTo>
                  <a:pt x="9651" y="25781"/>
                </a:lnTo>
                <a:lnTo>
                  <a:pt x="12953" y="25781"/>
                </a:lnTo>
                <a:lnTo>
                  <a:pt x="14477" y="25781"/>
                </a:lnTo>
                <a:lnTo>
                  <a:pt x="17779" y="25781"/>
                </a:lnTo>
                <a:lnTo>
                  <a:pt x="17779" y="22606"/>
                </a:lnTo>
                <a:lnTo>
                  <a:pt x="19303" y="22606"/>
                </a:lnTo>
                <a:lnTo>
                  <a:pt x="22605" y="20955"/>
                </a:lnTo>
                <a:lnTo>
                  <a:pt x="22605" y="19304"/>
                </a:lnTo>
                <a:lnTo>
                  <a:pt x="25780" y="17780"/>
                </a:lnTo>
                <a:lnTo>
                  <a:pt x="25780" y="14478"/>
                </a:lnTo>
                <a:lnTo>
                  <a:pt x="25780" y="12954"/>
                </a:lnTo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7924800" y="47899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7889747" y="48387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3611879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128"/>
                </a:moveTo>
                <a:lnTo>
                  <a:pt x="387096" y="135128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444944"/>
                </a:lnTo>
                <a:lnTo>
                  <a:pt x="406146" y="444944"/>
                </a:lnTo>
                <a:lnTo>
                  <a:pt x="406146" y="135128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128"/>
                </a:lnTo>
                <a:lnTo>
                  <a:pt x="425196" y="135128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3611879" y="5256276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8100" y="135128"/>
                </a:moveTo>
                <a:lnTo>
                  <a:pt x="0" y="135128"/>
                </a:lnTo>
                <a:lnTo>
                  <a:pt x="212598" y="0"/>
                </a:lnTo>
                <a:lnTo>
                  <a:pt x="425196" y="135128"/>
                </a:lnTo>
                <a:lnTo>
                  <a:pt x="406146" y="135128"/>
                </a:lnTo>
                <a:lnTo>
                  <a:pt x="387096" y="135128"/>
                </a:lnTo>
                <a:lnTo>
                  <a:pt x="387096" y="425869"/>
                </a:lnTo>
                <a:lnTo>
                  <a:pt x="38100" y="425869"/>
                </a:lnTo>
                <a:lnTo>
                  <a:pt x="38100" y="135128"/>
                </a:lnTo>
                <a:lnTo>
                  <a:pt x="387096" y="135128"/>
                </a:lnTo>
                <a:lnTo>
                  <a:pt x="406146" y="135128"/>
                </a:lnTo>
                <a:lnTo>
                  <a:pt x="406146" y="444944"/>
                </a:lnTo>
                <a:lnTo>
                  <a:pt x="38100" y="444944"/>
                </a:lnTo>
                <a:lnTo>
                  <a:pt x="38100" y="425869"/>
                </a:lnTo>
                <a:lnTo>
                  <a:pt x="38100" y="13512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3656076" y="53980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3656076" y="5398008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60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3712464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3712464" y="5468111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3890771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3890771" y="5460491"/>
            <a:ext cx="71755" cy="94615"/>
          </a:xfrm>
          <a:custGeom>
            <a:avLst/>
            <a:gdLst/>
            <a:ahLst/>
            <a:cxnLst/>
            <a:rect l="l" t="t" r="r" b="b"/>
            <a:pathLst>
              <a:path w="71754" h="94614">
                <a:moveTo>
                  <a:pt x="0" y="94487"/>
                </a:moveTo>
                <a:lnTo>
                  <a:pt x="71627" y="94487"/>
                </a:lnTo>
                <a:lnTo>
                  <a:pt x="71627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12191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/>
          <p:nvPr/>
        </p:nvSpPr>
        <p:spPr>
          <a:xfrm>
            <a:off x="3797808" y="5561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13715" y="22606"/>
                </a:moveTo>
                <a:lnTo>
                  <a:pt x="9143" y="22606"/>
                </a:lnTo>
                <a:lnTo>
                  <a:pt x="12191" y="25781"/>
                </a:lnTo>
                <a:lnTo>
                  <a:pt x="13715" y="22606"/>
                </a:lnTo>
                <a:close/>
              </a:path>
              <a:path w="24764" h="26035">
                <a:moveTo>
                  <a:pt x="18287" y="20955"/>
                </a:moveTo>
                <a:lnTo>
                  <a:pt x="4571" y="20955"/>
                </a:lnTo>
                <a:lnTo>
                  <a:pt x="4571" y="22606"/>
                </a:lnTo>
                <a:lnTo>
                  <a:pt x="18287" y="22606"/>
                </a:lnTo>
                <a:lnTo>
                  <a:pt x="18287" y="20955"/>
                </a:lnTo>
                <a:close/>
              </a:path>
              <a:path w="24764" h="26035">
                <a:moveTo>
                  <a:pt x="21336" y="3175"/>
                </a:moveTo>
                <a:lnTo>
                  <a:pt x="1524" y="3175"/>
                </a:lnTo>
                <a:lnTo>
                  <a:pt x="1524" y="6477"/>
                </a:lnTo>
                <a:lnTo>
                  <a:pt x="0" y="8128"/>
                </a:lnTo>
                <a:lnTo>
                  <a:pt x="0" y="16129"/>
                </a:lnTo>
                <a:lnTo>
                  <a:pt x="1524" y="17780"/>
                </a:lnTo>
                <a:lnTo>
                  <a:pt x="1524" y="20955"/>
                </a:lnTo>
                <a:lnTo>
                  <a:pt x="21336" y="20955"/>
                </a:lnTo>
                <a:lnTo>
                  <a:pt x="21336" y="17780"/>
                </a:lnTo>
                <a:lnTo>
                  <a:pt x="24383" y="17780"/>
                </a:lnTo>
                <a:lnTo>
                  <a:pt x="24383" y="6477"/>
                </a:lnTo>
                <a:lnTo>
                  <a:pt x="21336" y="4826"/>
                </a:lnTo>
                <a:lnTo>
                  <a:pt x="21336" y="3175"/>
                </a:lnTo>
                <a:close/>
              </a:path>
              <a:path w="24764" h="26035">
                <a:moveTo>
                  <a:pt x="18287" y="1651"/>
                </a:moveTo>
                <a:lnTo>
                  <a:pt x="4571" y="1651"/>
                </a:lnTo>
                <a:lnTo>
                  <a:pt x="4571" y="3175"/>
                </a:lnTo>
                <a:lnTo>
                  <a:pt x="18287" y="3175"/>
                </a:lnTo>
                <a:lnTo>
                  <a:pt x="18287" y="1651"/>
                </a:lnTo>
                <a:close/>
              </a:path>
              <a:path w="24764" h="26035">
                <a:moveTo>
                  <a:pt x="13715" y="0"/>
                </a:moveTo>
                <a:lnTo>
                  <a:pt x="9143" y="0"/>
                </a:lnTo>
                <a:lnTo>
                  <a:pt x="6095" y="1651"/>
                </a:lnTo>
                <a:lnTo>
                  <a:pt x="16763" y="1651"/>
                </a:lnTo>
                <a:lnTo>
                  <a:pt x="13715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3797808" y="55610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3" y="12954"/>
                </a:moveTo>
                <a:lnTo>
                  <a:pt x="24383" y="9652"/>
                </a:lnTo>
                <a:lnTo>
                  <a:pt x="24383" y="8128"/>
                </a:lnTo>
                <a:lnTo>
                  <a:pt x="24383" y="6477"/>
                </a:lnTo>
                <a:lnTo>
                  <a:pt x="21336" y="4826"/>
                </a:lnTo>
                <a:lnTo>
                  <a:pt x="21336" y="3175"/>
                </a:lnTo>
                <a:lnTo>
                  <a:pt x="18287" y="3175"/>
                </a:lnTo>
                <a:lnTo>
                  <a:pt x="18287" y="1651"/>
                </a:lnTo>
                <a:lnTo>
                  <a:pt x="16763" y="1651"/>
                </a:lnTo>
                <a:lnTo>
                  <a:pt x="13715" y="0"/>
                </a:lnTo>
                <a:lnTo>
                  <a:pt x="12191" y="0"/>
                </a:lnTo>
                <a:lnTo>
                  <a:pt x="9143" y="0"/>
                </a:lnTo>
                <a:lnTo>
                  <a:pt x="6095" y="1651"/>
                </a:lnTo>
                <a:lnTo>
                  <a:pt x="4571" y="1651"/>
                </a:lnTo>
                <a:lnTo>
                  <a:pt x="4571" y="3175"/>
                </a:lnTo>
                <a:lnTo>
                  <a:pt x="1524" y="3175"/>
                </a:lnTo>
                <a:lnTo>
                  <a:pt x="1524" y="4826"/>
                </a:lnTo>
                <a:lnTo>
                  <a:pt x="1524" y="6477"/>
                </a:lnTo>
                <a:lnTo>
                  <a:pt x="0" y="8128"/>
                </a:lnTo>
                <a:lnTo>
                  <a:pt x="0" y="9652"/>
                </a:lnTo>
                <a:lnTo>
                  <a:pt x="0" y="12954"/>
                </a:lnTo>
                <a:lnTo>
                  <a:pt x="0" y="14478"/>
                </a:lnTo>
                <a:lnTo>
                  <a:pt x="0" y="16129"/>
                </a:lnTo>
                <a:lnTo>
                  <a:pt x="1524" y="17780"/>
                </a:lnTo>
                <a:lnTo>
                  <a:pt x="1524" y="19304"/>
                </a:lnTo>
                <a:lnTo>
                  <a:pt x="1524" y="20955"/>
                </a:lnTo>
                <a:lnTo>
                  <a:pt x="4571" y="20955"/>
                </a:lnTo>
                <a:lnTo>
                  <a:pt x="4571" y="22606"/>
                </a:lnTo>
                <a:lnTo>
                  <a:pt x="6095" y="22606"/>
                </a:lnTo>
                <a:lnTo>
                  <a:pt x="9143" y="22606"/>
                </a:lnTo>
                <a:lnTo>
                  <a:pt x="12191" y="25781"/>
                </a:lnTo>
                <a:lnTo>
                  <a:pt x="13715" y="22606"/>
                </a:lnTo>
                <a:lnTo>
                  <a:pt x="16763" y="22606"/>
                </a:lnTo>
                <a:lnTo>
                  <a:pt x="18287" y="22606"/>
                </a:lnTo>
                <a:lnTo>
                  <a:pt x="18287" y="20955"/>
                </a:lnTo>
                <a:lnTo>
                  <a:pt x="21336" y="20955"/>
                </a:lnTo>
                <a:lnTo>
                  <a:pt x="21336" y="19304"/>
                </a:lnTo>
                <a:lnTo>
                  <a:pt x="21336" y="17780"/>
                </a:lnTo>
                <a:lnTo>
                  <a:pt x="24383" y="17780"/>
                </a:lnTo>
                <a:lnTo>
                  <a:pt x="24383" y="16129"/>
                </a:lnTo>
                <a:lnTo>
                  <a:pt x="24383" y="14478"/>
                </a:lnTo>
                <a:lnTo>
                  <a:pt x="24383" y="12954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3918203" y="5455920"/>
            <a:ext cx="12700" cy="105410"/>
          </a:xfrm>
          <a:custGeom>
            <a:avLst/>
            <a:gdLst/>
            <a:ahLst/>
            <a:cxnLst/>
            <a:rect l="l" t="t" r="r" b="b"/>
            <a:pathLst>
              <a:path w="12700" h="105410">
                <a:moveTo>
                  <a:pt x="0" y="105155"/>
                </a:moveTo>
                <a:lnTo>
                  <a:pt x="12192" y="105155"/>
                </a:lnTo>
                <a:lnTo>
                  <a:pt x="12192" y="0"/>
                </a:lnTo>
                <a:lnTo>
                  <a:pt x="0" y="0"/>
                </a:lnTo>
                <a:lnTo>
                  <a:pt x="0" y="105155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3884676" y="550621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1607819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406146" y="135077"/>
                </a:moveTo>
                <a:lnTo>
                  <a:pt x="387096" y="135077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444944"/>
                </a:lnTo>
                <a:lnTo>
                  <a:pt x="406146" y="444944"/>
                </a:lnTo>
                <a:lnTo>
                  <a:pt x="406146" y="135077"/>
                </a:lnTo>
                <a:close/>
              </a:path>
              <a:path w="425450" h="445135">
                <a:moveTo>
                  <a:pt x="212598" y="0"/>
                </a:moveTo>
                <a:lnTo>
                  <a:pt x="0" y="135077"/>
                </a:lnTo>
                <a:lnTo>
                  <a:pt x="425196" y="135077"/>
                </a:lnTo>
                <a:lnTo>
                  <a:pt x="2125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1607819" y="5922264"/>
            <a:ext cx="425450" cy="445134"/>
          </a:xfrm>
          <a:custGeom>
            <a:avLst/>
            <a:gdLst/>
            <a:ahLst/>
            <a:cxnLst/>
            <a:rect l="l" t="t" r="r" b="b"/>
            <a:pathLst>
              <a:path w="425450" h="445135">
                <a:moveTo>
                  <a:pt x="39624" y="135077"/>
                </a:moveTo>
                <a:lnTo>
                  <a:pt x="0" y="135077"/>
                </a:lnTo>
                <a:lnTo>
                  <a:pt x="212598" y="0"/>
                </a:lnTo>
                <a:lnTo>
                  <a:pt x="425196" y="135077"/>
                </a:lnTo>
                <a:lnTo>
                  <a:pt x="406146" y="135077"/>
                </a:lnTo>
                <a:lnTo>
                  <a:pt x="387096" y="135077"/>
                </a:lnTo>
                <a:lnTo>
                  <a:pt x="387096" y="425869"/>
                </a:lnTo>
                <a:lnTo>
                  <a:pt x="39624" y="425869"/>
                </a:lnTo>
                <a:lnTo>
                  <a:pt x="39624" y="135077"/>
                </a:lnTo>
                <a:lnTo>
                  <a:pt x="387096" y="135077"/>
                </a:lnTo>
                <a:lnTo>
                  <a:pt x="406146" y="135077"/>
                </a:lnTo>
                <a:lnTo>
                  <a:pt x="406146" y="444944"/>
                </a:lnTo>
                <a:lnTo>
                  <a:pt x="39624" y="444944"/>
                </a:lnTo>
                <a:lnTo>
                  <a:pt x="39624" y="425869"/>
                </a:lnTo>
                <a:lnTo>
                  <a:pt x="39624" y="13507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1653539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" name="object 1104"/>
          <p:cNvSpPr/>
          <p:nvPr/>
        </p:nvSpPr>
        <p:spPr>
          <a:xfrm>
            <a:off x="1653539" y="6063996"/>
            <a:ext cx="338455" cy="276225"/>
          </a:xfrm>
          <a:custGeom>
            <a:avLst/>
            <a:gdLst/>
            <a:ahLst/>
            <a:cxnLst/>
            <a:rect l="l" t="t" r="r" b="b"/>
            <a:pathLst>
              <a:path w="338455" h="276225">
                <a:moveTo>
                  <a:pt x="0" y="275843"/>
                </a:moveTo>
                <a:lnTo>
                  <a:pt x="338327" y="275843"/>
                </a:lnTo>
                <a:lnTo>
                  <a:pt x="338327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1709927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1709927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60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1888235" y="6128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5" h="91439">
                <a:moveTo>
                  <a:pt x="0" y="91440"/>
                </a:moveTo>
                <a:lnTo>
                  <a:pt x="70103" y="91440"/>
                </a:lnTo>
                <a:lnTo>
                  <a:pt x="70103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1888235" y="6128003"/>
            <a:ext cx="70485" cy="91440"/>
          </a:xfrm>
          <a:custGeom>
            <a:avLst/>
            <a:gdLst/>
            <a:ahLst/>
            <a:cxnLst/>
            <a:rect l="l" t="t" r="r" b="b"/>
            <a:pathLst>
              <a:path w="70485" h="91439">
                <a:moveTo>
                  <a:pt x="0" y="91440"/>
                </a:moveTo>
                <a:lnTo>
                  <a:pt x="70104" y="91440"/>
                </a:lnTo>
                <a:lnTo>
                  <a:pt x="70104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1793748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14477" y="22593"/>
                </a:moveTo>
                <a:lnTo>
                  <a:pt x="9651" y="22593"/>
                </a:lnTo>
                <a:lnTo>
                  <a:pt x="12953" y="25819"/>
                </a:lnTo>
                <a:lnTo>
                  <a:pt x="14477" y="22593"/>
                </a:lnTo>
                <a:close/>
              </a:path>
              <a:path w="26035" h="26035">
                <a:moveTo>
                  <a:pt x="17779" y="20980"/>
                </a:moveTo>
                <a:lnTo>
                  <a:pt x="6476" y="20980"/>
                </a:lnTo>
                <a:lnTo>
                  <a:pt x="6476" y="22593"/>
                </a:lnTo>
                <a:lnTo>
                  <a:pt x="17779" y="22593"/>
                </a:lnTo>
                <a:lnTo>
                  <a:pt x="17779" y="20980"/>
                </a:lnTo>
                <a:close/>
              </a:path>
              <a:path w="26035" h="26035">
                <a:moveTo>
                  <a:pt x="19303" y="1612"/>
                </a:moveTo>
                <a:lnTo>
                  <a:pt x="4825" y="1612"/>
                </a:lnTo>
                <a:lnTo>
                  <a:pt x="4825" y="3225"/>
                </a:lnTo>
                <a:lnTo>
                  <a:pt x="1650" y="4838"/>
                </a:lnTo>
                <a:lnTo>
                  <a:pt x="1650" y="6451"/>
                </a:lnTo>
                <a:lnTo>
                  <a:pt x="0" y="8064"/>
                </a:lnTo>
                <a:lnTo>
                  <a:pt x="0" y="16141"/>
                </a:lnTo>
                <a:lnTo>
                  <a:pt x="1650" y="17754"/>
                </a:lnTo>
                <a:lnTo>
                  <a:pt x="1650" y="19367"/>
                </a:lnTo>
                <a:lnTo>
                  <a:pt x="4825" y="20980"/>
                </a:lnTo>
                <a:lnTo>
                  <a:pt x="22606" y="20980"/>
                </a:lnTo>
                <a:lnTo>
                  <a:pt x="22606" y="17754"/>
                </a:lnTo>
                <a:lnTo>
                  <a:pt x="25781" y="17754"/>
                </a:lnTo>
                <a:lnTo>
                  <a:pt x="25781" y="6451"/>
                </a:lnTo>
                <a:lnTo>
                  <a:pt x="22606" y="4838"/>
                </a:lnTo>
                <a:lnTo>
                  <a:pt x="22606" y="3225"/>
                </a:lnTo>
                <a:lnTo>
                  <a:pt x="19303" y="3225"/>
                </a:lnTo>
                <a:lnTo>
                  <a:pt x="19303" y="1612"/>
                </a:lnTo>
                <a:close/>
              </a:path>
              <a:path w="26035" h="26035">
                <a:moveTo>
                  <a:pt x="14477" y="0"/>
                </a:moveTo>
                <a:lnTo>
                  <a:pt x="9651" y="0"/>
                </a:lnTo>
                <a:lnTo>
                  <a:pt x="6476" y="1612"/>
                </a:lnTo>
                <a:lnTo>
                  <a:pt x="17779" y="1612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1793748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781" y="12903"/>
                </a:moveTo>
                <a:lnTo>
                  <a:pt x="25781" y="9677"/>
                </a:lnTo>
                <a:lnTo>
                  <a:pt x="25781" y="8064"/>
                </a:lnTo>
                <a:lnTo>
                  <a:pt x="25781" y="6451"/>
                </a:lnTo>
                <a:lnTo>
                  <a:pt x="22606" y="4838"/>
                </a:lnTo>
                <a:lnTo>
                  <a:pt x="22606" y="3225"/>
                </a:lnTo>
                <a:lnTo>
                  <a:pt x="19303" y="3225"/>
                </a:lnTo>
                <a:lnTo>
                  <a:pt x="19303" y="1612"/>
                </a:lnTo>
                <a:lnTo>
                  <a:pt x="17779" y="1612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1612"/>
                </a:lnTo>
                <a:lnTo>
                  <a:pt x="4825" y="1612"/>
                </a:lnTo>
                <a:lnTo>
                  <a:pt x="4825" y="3225"/>
                </a:lnTo>
                <a:lnTo>
                  <a:pt x="1650" y="4838"/>
                </a:lnTo>
                <a:lnTo>
                  <a:pt x="1650" y="6451"/>
                </a:lnTo>
                <a:lnTo>
                  <a:pt x="0" y="8064"/>
                </a:lnTo>
                <a:lnTo>
                  <a:pt x="0" y="9677"/>
                </a:lnTo>
                <a:lnTo>
                  <a:pt x="0" y="12903"/>
                </a:lnTo>
                <a:lnTo>
                  <a:pt x="0" y="14528"/>
                </a:lnTo>
                <a:lnTo>
                  <a:pt x="0" y="16141"/>
                </a:lnTo>
                <a:lnTo>
                  <a:pt x="1650" y="17754"/>
                </a:lnTo>
                <a:lnTo>
                  <a:pt x="1650" y="19367"/>
                </a:lnTo>
                <a:lnTo>
                  <a:pt x="4825" y="20980"/>
                </a:lnTo>
                <a:lnTo>
                  <a:pt x="6476" y="20980"/>
                </a:lnTo>
                <a:lnTo>
                  <a:pt x="6476" y="22593"/>
                </a:lnTo>
                <a:lnTo>
                  <a:pt x="9651" y="22593"/>
                </a:lnTo>
                <a:lnTo>
                  <a:pt x="12953" y="25819"/>
                </a:lnTo>
                <a:lnTo>
                  <a:pt x="14477" y="22593"/>
                </a:lnTo>
                <a:lnTo>
                  <a:pt x="17779" y="22593"/>
                </a:lnTo>
                <a:lnTo>
                  <a:pt x="17779" y="20980"/>
                </a:lnTo>
                <a:lnTo>
                  <a:pt x="19303" y="20980"/>
                </a:lnTo>
                <a:lnTo>
                  <a:pt x="22606" y="20980"/>
                </a:lnTo>
                <a:lnTo>
                  <a:pt x="22606" y="19367"/>
                </a:lnTo>
                <a:lnTo>
                  <a:pt x="22606" y="17754"/>
                </a:lnTo>
                <a:lnTo>
                  <a:pt x="25781" y="17754"/>
                </a:lnTo>
                <a:lnTo>
                  <a:pt x="25781" y="16141"/>
                </a:lnTo>
                <a:lnTo>
                  <a:pt x="25781" y="14528"/>
                </a:lnTo>
                <a:lnTo>
                  <a:pt x="25781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1915667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1" y="102108"/>
                </a:lnTo>
                <a:lnTo>
                  <a:pt x="12191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1880616" y="6172200"/>
            <a:ext cx="83820" cy="0"/>
          </a:xfrm>
          <a:custGeom>
            <a:avLst/>
            <a:gdLst/>
            <a:ahLst/>
            <a:cxnLst/>
            <a:rect l="l" t="t" r="r" b="b"/>
            <a:pathLst>
              <a:path w="83819">
                <a:moveTo>
                  <a:pt x="0" y="0"/>
                </a:moveTo>
                <a:lnTo>
                  <a:pt x="83819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6949440" y="59222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407542" y="135077"/>
                </a:moveTo>
                <a:lnTo>
                  <a:pt x="388492" y="135077"/>
                </a:lnTo>
                <a:lnTo>
                  <a:pt x="388492" y="425869"/>
                </a:lnTo>
                <a:lnTo>
                  <a:pt x="38226" y="425869"/>
                </a:lnTo>
                <a:lnTo>
                  <a:pt x="38226" y="444944"/>
                </a:lnTo>
                <a:lnTo>
                  <a:pt x="407542" y="444944"/>
                </a:lnTo>
                <a:lnTo>
                  <a:pt x="407542" y="135077"/>
                </a:lnTo>
                <a:close/>
              </a:path>
              <a:path w="426720" h="445135">
                <a:moveTo>
                  <a:pt x="213359" y="0"/>
                </a:moveTo>
                <a:lnTo>
                  <a:pt x="0" y="135077"/>
                </a:lnTo>
                <a:lnTo>
                  <a:pt x="426592" y="135077"/>
                </a:lnTo>
                <a:lnTo>
                  <a:pt x="213359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6949440" y="5922264"/>
            <a:ext cx="426720" cy="445134"/>
          </a:xfrm>
          <a:custGeom>
            <a:avLst/>
            <a:gdLst/>
            <a:ahLst/>
            <a:cxnLst/>
            <a:rect l="l" t="t" r="r" b="b"/>
            <a:pathLst>
              <a:path w="426720" h="445135">
                <a:moveTo>
                  <a:pt x="38226" y="135077"/>
                </a:moveTo>
                <a:lnTo>
                  <a:pt x="0" y="135077"/>
                </a:lnTo>
                <a:lnTo>
                  <a:pt x="213359" y="0"/>
                </a:lnTo>
                <a:lnTo>
                  <a:pt x="426592" y="135077"/>
                </a:lnTo>
                <a:lnTo>
                  <a:pt x="407542" y="135077"/>
                </a:lnTo>
                <a:lnTo>
                  <a:pt x="388492" y="135077"/>
                </a:lnTo>
                <a:lnTo>
                  <a:pt x="388492" y="425869"/>
                </a:lnTo>
                <a:lnTo>
                  <a:pt x="38226" y="425869"/>
                </a:lnTo>
                <a:lnTo>
                  <a:pt x="38226" y="135077"/>
                </a:lnTo>
                <a:lnTo>
                  <a:pt x="388492" y="135077"/>
                </a:lnTo>
                <a:lnTo>
                  <a:pt x="407542" y="135077"/>
                </a:lnTo>
                <a:lnTo>
                  <a:pt x="407542" y="444944"/>
                </a:lnTo>
                <a:lnTo>
                  <a:pt x="38226" y="444944"/>
                </a:lnTo>
                <a:lnTo>
                  <a:pt x="38226" y="425869"/>
                </a:lnTo>
                <a:lnTo>
                  <a:pt x="38226" y="135077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6995159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6995159" y="6063996"/>
            <a:ext cx="340360" cy="276225"/>
          </a:xfrm>
          <a:custGeom>
            <a:avLst/>
            <a:gdLst/>
            <a:ahLst/>
            <a:cxnLst/>
            <a:rect l="l" t="t" r="r" b="b"/>
            <a:pathLst>
              <a:path w="340359" h="276225">
                <a:moveTo>
                  <a:pt x="0" y="275843"/>
                </a:moveTo>
                <a:lnTo>
                  <a:pt x="339851" y="275843"/>
                </a:lnTo>
                <a:lnTo>
                  <a:pt x="339851" y="0"/>
                </a:lnTo>
                <a:lnTo>
                  <a:pt x="0" y="0"/>
                </a:lnTo>
                <a:lnTo>
                  <a:pt x="0" y="275843"/>
                </a:lnTo>
                <a:close/>
              </a:path>
            </a:pathLst>
          </a:custGeom>
          <a:ln w="12192">
            <a:solidFill>
              <a:srgbClr val="801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7051547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solidFill>
            <a:srgbClr val="40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7051547" y="6134100"/>
            <a:ext cx="111760" cy="204470"/>
          </a:xfrm>
          <a:custGeom>
            <a:avLst/>
            <a:gdLst/>
            <a:ahLst/>
            <a:cxnLst/>
            <a:rect l="l" t="t" r="r" b="b"/>
            <a:pathLst>
              <a:path w="111759" h="204470">
                <a:moveTo>
                  <a:pt x="0" y="204215"/>
                </a:moveTo>
                <a:lnTo>
                  <a:pt x="111251" y="204215"/>
                </a:lnTo>
                <a:lnTo>
                  <a:pt x="111251" y="0"/>
                </a:lnTo>
                <a:lnTo>
                  <a:pt x="0" y="0"/>
                </a:lnTo>
                <a:lnTo>
                  <a:pt x="0" y="2042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7228331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8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7228331" y="6128003"/>
            <a:ext cx="71755" cy="91440"/>
          </a:xfrm>
          <a:custGeom>
            <a:avLst/>
            <a:gdLst/>
            <a:ahLst/>
            <a:cxnLst/>
            <a:rect l="l" t="t" r="r" b="b"/>
            <a:pathLst>
              <a:path w="71754" h="91439">
                <a:moveTo>
                  <a:pt x="0" y="91440"/>
                </a:moveTo>
                <a:lnTo>
                  <a:pt x="71627" y="91440"/>
                </a:lnTo>
                <a:lnTo>
                  <a:pt x="71627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7135368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12953" y="22593"/>
                </a:moveTo>
                <a:lnTo>
                  <a:pt x="9651" y="22593"/>
                </a:lnTo>
                <a:lnTo>
                  <a:pt x="9651" y="25819"/>
                </a:lnTo>
                <a:lnTo>
                  <a:pt x="12953" y="25819"/>
                </a:lnTo>
                <a:lnTo>
                  <a:pt x="12953" y="22593"/>
                </a:lnTo>
                <a:close/>
              </a:path>
              <a:path w="26034" h="26035">
                <a:moveTo>
                  <a:pt x="17779" y="20980"/>
                </a:moveTo>
                <a:lnTo>
                  <a:pt x="4825" y="20980"/>
                </a:lnTo>
                <a:lnTo>
                  <a:pt x="4825" y="22593"/>
                </a:lnTo>
                <a:lnTo>
                  <a:pt x="17779" y="22593"/>
                </a:lnTo>
                <a:lnTo>
                  <a:pt x="17779" y="20980"/>
                </a:lnTo>
                <a:close/>
              </a:path>
              <a:path w="26034" h="26035">
                <a:moveTo>
                  <a:pt x="17779" y="1612"/>
                </a:moveTo>
                <a:lnTo>
                  <a:pt x="4825" y="1612"/>
                </a:lnTo>
                <a:lnTo>
                  <a:pt x="4825" y="3225"/>
                </a:lnTo>
                <a:lnTo>
                  <a:pt x="1650" y="3225"/>
                </a:lnTo>
                <a:lnTo>
                  <a:pt x="1650" y="4838"/>
                </a:lnTo>
                <a:lnTo>
                  <a:pt x="0" y="4838"/>
                </a:lnTo>
                <a:lnTo>
                  <a:pt x="0" y="17754"/>
                </a:lnTo>
                <a:lnTo>
                  <a:pt x="1650" y="19367"/>
                </a:lnTo>
                <a:lnTo>
                  <a:pt x="1650" y="20980"/>
                </a:lnTo>
                <a:lnTo>
                  <a:pt x="19303" y="20980"/>
                </a:lnTo>
                <a:lnTo>
                  <a:pt x="22605" y="19367"/>
                </a:lnTo>
                <a:lnTo>
                  <a:pt x="22605" y="16141"/>
                </a:lnTo>
                <a:lnTo>
                  <a:pt x="25780" y="16141"/>
                </a:lnTo>
                <a:lnTo>
                  <a:pt x="25780" y="8064"/>
                </a:lnTo>
                <a:lnTo>
                  <a:pt x="22605" y="8064"/>
                </a:lnTo>
                <a:lnTo>
                  <a:pt x="22605" y="4838"/>
                </a:lnTo>
                <a:lnTo>
                  <a:pt x="19303" y="3225"/>
                </a:lnTo>
                <a:lnTo>
                  <a:pt x="17779" y="1612"/>
                </a:lnTo>
                <a:close/>
              </a:path>
              <a:path w="26034" h="26035">
                <a:moveTo>
                  <a:pt x="14477" y="0"/>
                </a:moveTo>
                <a:lnTo>
                  <a:pt x="6476" y="0"/>
                </a:lnTo>
                <a:lnTo>
                  <a:pt x="6476" y="1612"/>
                </a:lnTo>
                <a:lnTo>
                  <a:pt x="14477" y="1612"/>
                </a:lnTo>
                <a:lnTo>
                  <a:pt x="14477" y="0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7135368" y="6227064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780" y="12903"/>
                </a:moveTo>
                <a:lnTo>
                  <a:pt x="25780" y="9677"/>
                </a:lnTo>
                <a:lnTo>
                  <a:pt x="25780" y="8064"/>
                </a:lnTo>
                <a:lnTo>
                  <a:pt x="22605" y="8064"/>
                </a:lnTo>
                <a:lnTo>
                  <a:pt x="22605" y="6451"/>
                </a:lnTo>
                <a:lnTo>
                  <a:pt x="22605" y="4838"/>
                </a:lnTo>
                <a:lnTo>
                  <a:pt x="19303" y="3225"/>
                </a:lnTo>
                <a:lnTo>
                  <a:pt x="17779" y="1612"/>
                </a:lnTo>
                <a:lnTo>
                  <a:pt x="14477" y="1612"/>
                </a:lnTo>
                <a:lnTo>
                  <a:pt x="14477" y="0"/>
                </a:lnTo>
                <a:lnTo>
                  <a:pt x="12953" y="0"/>
                </a:lnTo>
                <a:lnTo>
                  <a:pt x="9651" y="0"/>
                </a:lnTo>
                <a:lnTo>
                  <a:pt x="6476" y="0"/>
                </a:lnTo>
                <a:lnTo>
                  <a:pt x="6476" y="1612"/>
                </a:lnTo>
                <a:lnTo>
                  <a:pt x="4825" y="1612"/>
                </a:lnTo>
                <a:lnTo>
                  <a:pt x="4825" y="3225"/>
                </a:lnTo>
                <a:lnTo>
                  <a:pt x="1650" y="3225"/>
                </a:lnTo>
                <a:lnTo>
                  <a:pt x="1650" y="4838"/>
                </a:lnTo>
                <a:lnTo>
                  <a:pt x="0" y="4838"/>
                </a:lnTo>
                <a:lnTo>
                  <a:pt x="0" y="6451"/>
                </a:lnTo>
                <a:lnTo>
                  <a:pt x="0" y="17754"/>
                </a:lnTo>
                <a:lnTo>
                  <a:pt x="1650" y="19367"/>
                </a:lnTo>
                <a:lnTo>
                  <a:pt x="1650" y="20980"/>
                </a:lnTo>
                <a:lnTo>
                  <a:pt x="4825" y="20980"/>
                </a:lnTo>
                <a:lnTo>
                  <a:pt x="4825" y="22593"/>
                </a:lnTo>
                <a:lnTo>
                  <a:pt x="6476" y="22593"/>
                </a:lnTo>
                <a:lnTo>
                  <a:pt x="9651" y="22593"/>
                </a:lnTo>
                <a:lnTo>
                  <a:pt x="9651" y="25819"/>
                </a:lnTo>
                <a:lnTo>
                  <a:pt x="12953" y="25819"/>
                </a:lnTo>
                <a:lnTo>
                  <a:pt x="12953" y="22593"/>
                </a:lnTo>
                <a:lnTo>
                  <a:pt x="14477" y="22593"/>
                </a:lnTo>
                <a:lnTo>
                  <a:pt x="17779" y="22593"/>
                </a:lnTo>
                <a:lnTo>
                  <a:pt x="17779" y="20980"/>
                </a:lnTo>
                <a:lnTo>
                  <a:pt x="19303" y="20980"/>
                </a:lnTo>
                <a:lnTo>
                  <a:pt x="22605" y="19367"/>
                </a:lnTo>
                <a:lnTo>
                  <a:pt x="22605" y="17754"/>
                </a:lnTo>
                <a:lnTo>
                  <a:pt x="22605" y="16141"/>
                </a:lnTo>
                <a:lnTo>
                  <a:pt x="25780" y="16141"/>
                </a:lnTo>
                <a:lnTo>
                  <a:pt x="25780" y="14528"/>
                </a:lnTo>
                <a:lnTo>
                  <a:pt x="25780" y="12903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7257288" y="6123432"/>
            <a:ext cx="12700" cy="102235"/>
          </a:xfrm>
          <a:custGeom>
            <a:avLst/>
            <a:gdLst/>
            <a:ahLst/>
            <a:cxnLst/>
            <a:rect l="l" t="t" r="r" b="b"/>
            <a:pathLst>
              <a:path w="12700" h="102235">
                <a:moveTo>
                  <a:pt x="0" y="102108"/>
                </a:moveTo>
                <a:lnTo>
                  <a:pt x="12192" y="102108"/>
                </a:lnTo>
                <a:lnTo>
                  <a:pt x="1219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solidFill>
            <a:srgbClr val="000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7222235" y="6172200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0" y="0"/>
                </a:moveTo>
                <a:lnTo>
                  <a:pt x="82296" y="0"/>
                </a:lnTo>
              </a:path>
            </a:pathLst>
          </a:custGeom>
          <a:ln w="12192">
            <a:solidFill>
              <a:srgbClr val="000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325374" y="1805177"/>
            <a:ext cx="2042160" cy="0"/>
          </a:xfrm>
          <a:custGeom>
            <a:avLst/>
            <a:gdLst/>
            <a:ahLst/>
            <a:cxnLst/>
            <a:rect l="l" t="t" r="r" b="b"/>
            <a:pathLst>
              <a:path w="2042160">
                <a:moveTo>
                  <a:pt x="0" y="0"/>
                </a:moveTo>
                <a:lnTo>
                  <a:pt x="2042159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273558" y="1754885"/>
            <a:ext cx="2044064" cy="0"/>
          </a:xfrm>
          <a:custGeom>
            <a:avLst/>
            <a:gdLst/>
            <a:ahLst/>
            <a:cxnLst/>
            <a:rect l="l" t="t" r="r" b="b"/>
            <a:pathLst>
              <a:path w="2044064">
                <a:moveTo>
                  <a:pt x="0" y="0"/>
                </a:moveTo>
                <a:lnTo>
                  <a:pt x="2043684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2250948" y="165963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0"/>
                </a:moveTo>
                <a:lnTo>
                  <a:pt x="65024" y="95250"/>
                </a:lnTo>
                <a:lnTo>
                  <a:pt x="0" y="190500"/>
                </a:lnTo>
                <a:lnTo>
                  <a:pt x="190500" y="9525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2661666" y="1805177"/>
            <a:ext cx="5046345" cy="0"/>
          </a:xfrm>
          <a:custGeom>
            <a:avLst/>
            <a:gdLst/>
            <a:ahLst/>
            <a:cxnLst/>
            <a:rect l="l" t="t" r="r" b="b"/>
            <a:pathLst>
              <a:path w="5046345">
                <a:moveTo>
                  <a:pt x="0" y="0"/>
                </a:moveTo>
                <a:lnTo>
                  <a:pt x="5045963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7644383" y="170992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0"/>
                </a:moveTo>
                <a:lnTo>
                  <a:pt x="63500" y="95250"/>
                </a:lnTo>
                <a:lnTo>
                  <a:pt x="0" y="190500"/>
                </a:lnTo>
                <a:lnTo>
                  <a:pt x="190500" y="95250"/>
                </a:lnTo>
                <a:lnTo>
                  <a:pt x="0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2611373" y="1754885"/>
            <a:ext cx="5046345" cy="0"/>
          </a:xfrm>
          <a:custGeom>
            <a:avLst/>
            <a:gdLst/>
            <a:ahLst/>
            <a:cxnLst/>
            <a:rect l="l" t="t" r="r" b="b"/>
            <a:pathLst>
              <a:path w="5046345">
                <a:moveTo>
                  <a:pt x="0" y="0"/>
                </a:moveTo>
                <a:lnTo>
                  <a:pt x="5045964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7592568" y="165963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0"/>
                </a:moveTo>
                <a:lnTo>
                  <a:pt x="63500" y="95250"/>
                </a:lnTo>
                <a:lnTo>
                  <a:pt x="0" y="190500"/>
                </a:lnTo>
                <a:lnTo>
                  <a:pt x="190500" y="9525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8035290" y="1838705"/>
            <a:ext cx="1001394" cy="0"/>
          </a:xfrm>
          <a:custGeom>
            <a:avLst/>
            <a:gdLst/>
            <a:ahLst/>
            <a:cxnLst/>
            <a:rect l="l" t="t" r="r" b="b"/>
            <a:pathLst>
              <a:path w="1001395">
                <a:moveTo>
                  <a:pt x="0" y="0"/>
                </a:moveTo>
                <a:lnTo>
                  <a:pt x="1001267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7984997" y="1788414"/>
            <a:ext cx="1001394" cy="0"/>
          </a:xfrm>
          <a:custGeom>
            <a:avLst/>
            <a:gdLst/>
            <a:ahLst/>
            <a:cxnLst/>
            <a:rect l="l" t="t" r="r" b="b"/>
            <a:pathLst>
              <a:path w="1001395">
                <a:moveTo>
                  <a:pt x="0" y="0"/>
                </a:moveTo>
                <a:lnTo>
                  <a:pt x="1001268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9036557" y="1838705"/>
            <a:ext cx="0" cy="668020"/>
          </a:xfrm>
          <a:custGeom>
            <a:avLst/>
            <a:gdLst/>
            <a:ahLst/>
            <a:cxnLst/>
            <a:rect l="l" t="t" r="r" b="b"/>
            <a:pathLst>
              <a:path h="668019">
                <a:moveTo>
                  <a:pt x="0" y="0"/>
                </a:moveTo>
                <a:lnTo>
                  <a:pt x="0" y="667512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8986266" y="1788414"/>
            <a:ext cx="0" cy="666115"/>
          </a:xfrm>
          <a:custGeom>
            <a:avLst/>
            <a:gdLst/>
            <a:ahLst/>
            <a:cxnLst/>
            <a:rect l="l" t="t" r="r" b="b"/>
            <a:pathLst>
              <a:path h="666114">
                <a:moveTo>
                  <a:pt x="0" y="0"/>
                </a:moveTo>
                <a:lnTo>
                  <a:pt x="0" y="665988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4824221" y="2506217"/>
            <a:ext cx="4212590" cy="0"/>
          </a:xfrm>
          <a:custGeom>
            <a:avLst/>
            <a:gdLst/>
            <a:ahLst/>
            <a:cxnLst/>
            <a:rect l="l" t="t" r="r" b="b"/>
            <a:pathLst>
              <a:path w="4212590">
                <a:moveTo>
                  <a:pt x="0" y="0"/>
                </a:moveTo>
                <a:lnTo>
                  <a:pt x="4212335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4695444" y="240944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95250"/>
                </a:lnTo>
                <a:lnTo>
                  <a:pt x="190500" y="190500"/>
                </a:lnTo>
                <a:lnTo>
                  <a:pt x="127000" y="95250"/>
                </a:lnTo>
                <a:lnTo>
                  <a:pt x="190500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4772405" y="2454401"/>
            <a:ext cx="4213860" cy="0"/>
          </a:xfrm>
          <a:custGeom>
            <a:avLst/>
            <a:gdLst/>
            <a:ahLst/>
            <a:cxnLst/>
            <a:rect l="l" t="t" r="r" b="b"/>
            <a:pathLst>
              <a:path w="4213859">
                <a:moveTo>
                  <a:pt x="0" y="0"/>
                </a:moveTo>
                <a:lnTo>
                  <a:pt x="421386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4645152" y="235915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95250"/>
                </a:lnTo>
                <a:lnTo>
                  <a:pt x="190500" y="190500"/>
                </a:lnTo>
                <a:lnTo>
                  <a:pt x="127000" y="95250"/>
                </a:lnTo>
                <a:lnTo>
                  <a:pt x="19050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191262" y="2506217"/>
            <a:ext cx="4338955" cy="0"/>
          </a:xfrm>
          <a:custGeom>
            <a:avLst/>
            <a:gdLst/>
            <a:ahLst/>
            <a:cxnLst/>
            <a:rect l="l" t="t" r="r" b="b"/>
            <a:pathLst>
              <a:path w="4338955">
                <a:moveTo>
                  <a:pt x="4338828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140970" y="2454401"/>
            <a:ext cx="4338955" cy="0"/>
          </a:xfrm>
          <a:custGeom>
            <a:avLst/>
            <a:gdLst/>
            <a:ahLst/>
            <a:cxnLst/>
            <a:rect l="l" t="t" r="r" b="b"/>
            <a:pathLst>
              <a:path w="4338955">
                <a:moveTo>
                  <a:pt x="4338828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191262" y="2506217"/>
            <a:ext cx="0" cy="666115"/>
          </a:xfrm>
          <a:custGeom>
            <a:avLst/>
            <a:gdLst/>
            <a:ahLst/>
            <a:cxnLst/>
            <a:rect l="l" t="t" r="r" b="b"/>
            <a:pathLst>
              <a:path h="666114">
                <a:moveTo>
                  <a:pt x="0" y="0"/>
                </a:moveTo>
                <a:lnTo>
                  <a:pt x="0" y="665988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143"/>
          <p:cNvSpPr/>
          <p:nvPr/>
        </p:nvSpPr>
        <p:spPr>
          <a:xfrm>
            <a:off x="140970" y="2454401"/>
            <a:ext cx="0" cy="668020"/>
          </a:xfrm>
          <a:custGeom>
            <a:avLst/>
            <a:gdLst/>
            <a:ahLst/>
            <a:cxnLst/>
            <a:rect l="l" t="t" r="r" b="b"/>
            <a:pathLst>
              <a:path h="668019">
                <a:moveTo>
                  <a:pt x="0" y="0"/>
                </a:moveTo>
                <a:lnTo>
                  <a:pt x="0" y="667512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" name="object 1144"/>
          <p:cNvSpPr/>
          <p:nvPr/>
        </p:nvSpPr>
        <p:spPr>
          <a:xfrm>
            <a:off x="191262" y="3172205"/>
            <a:ext cx="2209800" cy="0"/>
          </a:xfrm>
          <a:custGeom>
            <a:avLst/>
            <a:gdLst/>
            <a:ahLst/>
            <a:cxnLst/>
            <a:rect l="l" t="t" r="r" b="b"/>
            <a:pathLst>
              <a:path w="2209800">
                <a:moveTo>
                  <a:pt x="0" y="0"/>
                </a:moveTo>
                <a:lnTo>
                  <a:pt x="220980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" name="object 1145"/>
          <p:cNvSpPr/>
          <p:nvPr/>
        </p:nvSpPr>
        <p:spPr>
          <a:xfrm>
            <a:off x="2336292" y="307695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0"/>
                </a:moveTo>
                <a:lnTo>
                  <a:pt x="63500" y="95250"/>
                </a:lnTo>
                <a:lnTo>
                  <a:pt x="0" y="190500"/>
                </a:lnTo>
                <a:lnTo>
                  <a:pt x="190500" y="95250"/>
                </a:lnTo>
                <a:lnTo>
                  <a:pt x="0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" name="object 1146"/>
          <p:cNvSpPr/>
          <p:nvPr/>
        </p:nvSpPr>
        <p:spPr>
          <a:xfrm>
            <a:off x="140970" y="3121914"/>
            <a:ext cx="2209800" cy="0"/>
          </a:xfrm>
          <a:custGeom>
            <a:avLst/>
            <a:gdLst/>
            <a:ahLst/>
            <a:cxnLst/>
            <a:rect l="l" t="t" r="r" b="b"/>
            <a:pathLst>
              <a:path w="2209800">
                <a:moveTo>
                  <a:pt x="0" y="0"/>
                </a:moveTo>
                <a:lnTo>
                  <a:pt x="220980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" name="object 1147"/>
          <p:cNvSpPr/>
          <p:nvPr/>
        </p:nvSpPr>
        <p:spPr>
          <a:xfrm>
            <a:off x="2286000" y="302513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0"/>
                </a:moveTo>
                <a:lnTo>
                  <a:pt x="63500" y="95250"/>
                </a:lnTo>
                <a:lnTo>
                  <a:pt x="0" y="190500"/>
                </a:lnTo>
                <a:lnTo>
                  <a:pt x="190500" y="9525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" name="object 1148"/>
          <p:cNvSpPr/>
          <p:nvPr/>
        </p:nvSpPr>
        <p:spPr>
          <a:xfrm>
            <a:off x="2695194" y="3172205"/>
            <a:ext cx="6341745" cy="0"/>
          </a:xfrm>
          <a:custGeom>
            <a:avLst/>
            <a:gdLst/>
            <a:ahLst/>
            <a:cxnLst/>
            <a:rect l="l" t="t" r="r" b="b"/>
            <a:pathLst>
              <a:path w="6341745">
                <a:moveTo>
                  <a:pt x="0" y="0"/>
                </a:moveTo>
                <a:lnTo>
                  <a:pt x="6341363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" name="object 1149"/>
          <p:cNvSpPr/>
          <p:nvPr/>
        </p:nvSpPr>
        <p:spPr>
          <a:xfrm>
            <a:off x="2643377" y="3121914"/>
            <a:ext cx="6343015" cy="0"/>
          </a:xfrm>
          <a:custGeom>
            <a:avLst/>
            <a:gdLst/>
            <a:ahLst/>
            <a:cxnLst/>
            <a:rect l="l" t="t" r="r" b="b"/>
            <a:pathLst>
              <a:path w="6343015">
                <a:moveTo>
                  <a:pt x="0" y="0"/>
                </a:moveTo>
                <a:lnTo>
                  <a:pt x="6342888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" name="object 1150"/>
          <p:cNvSpPr/>
          <p:nvPr/>
        </p:nvSpPr>
        <p:spPr>
          <a:xfrm>
            <a:off x="9036557" y="3172205"/>
            <a:ext cx="0" cy="668020"/>
          </a:xfrm>
          <a:custGeom>
            <a:avLst/>
            <a:gdLst/>
            <a:ahLst/>
            <a:cxnLst/>
            <a:rect l="l" t="t" r="r" b="b"/>
            <a:pathLst>
              <a:path h="668020">
                <a:moveTo>
                  <a:pt x="0" y="0"/>
                </a:moveTo>
                <a:lnTo>
                  <a:pt x="0" y="667512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8986266" y="3121914"/>
            <a:ext cx="0" cy="666115"/>
          </a:xfrm>
          <a:custGeom>
            <a:avLst/>
            <a:gdLst/>
            <a:ahLst/>
            <a:cxnLst/>
            <a:rect l="l" t="t" r="r" b="b"/>
            <a:pathLst>
              <a:path h="666114">
                <a:moveTo>
                  <a:pt x="0" y="0"/>
                </a:moveTo>
                <a:lnTo>
                  <a:pt x="0" y="665988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8651747" y="3692652"/>
            <a:ext cx="384809" cy="240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2120645" y="3806190"/>
            <a:ext cx="6381115" cy="0"/>
          </a:xfrm>
          <a:custGeom>
            <a:avLst/>
            <a:gdLst/>
            <a:ahLst/>
            <a:cxnLst/>
            <a:rect l="l" t="t" r="r" b="b"/>
            <a:pathLst>
              <a:path w="6381115">
                <a:moveTo>
                  <a:pt x="6380987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" name="object 1154"/>
          <p:cNvSpPr/>
          <p:nvPr/>
        </p:nvSpPr>
        <p:spPr>
          <a:xfrm>
            <a:off x="1991867" y="370941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95249"/>
                </a:lnTo>
                <a:lnTo>
                  <a:pt x="190500" y="190499"/>
                </a:lnTo>
                <a:lnTo>
                  <a:pt x="127000" y="95249"/>
                </a:lnTo>
                <a:lnTo>
                  <a:pt x="190500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" name="object 1155"/>
          <p:cNvSpPr/>
          <p:nvPr/>
        </p:nvSpPr>
        <p:spPr>
          <a:xfrm>
            <a:off x="2068829" y="3755897"/>
            <a:ext cx="6383020" cy="0"/>
          </a:xfrm>
          <a:custGeom>
            <a:avLst/>
            <a:gdLst/>
            <a:ahLst/>
            <a:cxnLst/>
            <a:rect l="l" t="t" r="r" b="b"/>
            <a:pathLst>
              <a:path w="6383020">
                <a:moveTo>
                  <a:pt x="6382512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" name="object 1156"/>
          <p:cNvSpPr/>
          <p:nvPr/>
        </p:nvSpPr>
        <p:spPr>
          <a:xfrm>
            <a:off x="1941576" y="365912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95250"/>
                </a:lnTo>
                <a:lnTo>
                  <a:pt x="190500" y="190373"/>
                </a:lnTo>
                <a:lnTo>
                  <a:pt x="127000" y="95250"/>
                </a:lnTo>
                <a:lnTo>
                  <a:pt x="19050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" name="object 1157"/>
          <p:cNvSpPr/>
          <p:nvPr/>
        </p:nvSpPr>
        <p:spPr>
          <a:xfrm>
            <a:off x="157734" y="3806190"/>
            <a:ext cx="1668780" cy="0"/>
          </a:xfrm>
          <a:custGeom>
            <a:avLst/>
            <a:gdLst/>
            <a:ahLst/>
            <a:cxnLst/>
            <a:rect l="l" t="t" r="r" b="b"/>
            <a:pathLst>
              <a:path w="1668780">
                <a:moveTo>
                  <a:pt x="1668780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" name="object 1158"/>
          <p:cNvSpPr/>
          <p:nvPr/>
        </p:nvSpPr>
        <p:spPr>
          <a:xfrm>
            <a:off x="107442" y="3755897"/>
            <a:ext cx="1668780" cy="0"/>
          </a:xfrm>
          <a:custGeom>
            <a:avLst/>
            <a:gdLst/>
            <a:ahLst/>
            <a:cxnLst/>
            <a:rect l="l" t="t" r="r" b="b"/>
            <a:pathLst>
              <a:path w="1668780">
                <a:moveTo>
                  <a:pt x="1668780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" name="object 1159"/>
          <p:cNvSpPr/>
          <p:nvPr/>
        </p:nvSpPr>
        <p:spPr>
          <a:xfrm>
            <a:off x="157734" y="3806190"/>
            <a:ext cx="0" cy="668020"/>
          </a:xfrm>
          <a:custGeom>
            <a:avLst/>
            <a:gdLst/>
            <a:ahLst/>
            <a:cxnLst/>
            <a:rect l="l" t="t" r="r" b="b"/>
            <a:pathLst>
              <a:path h="668020">
                <a:moveTo>
                  <a:pt x="0" y="0"/>
                </a:moveTo>
                <a:lnTo>
                  <a:pt x="0" y="667512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" name="object 1160"/>
          <p:cNvSpPr/>
          <p:nvPr/>
        </p:nvSpPr>
        <p:spPr>
          <a:xfrm>
            <a:off x="107442" y="3755897"/>
            <a:ext cx="0" cy="668020"/>
          </a:xfrm>
          <a:custGeom>
            <a:avLst/>
            <a:gdLst/>
            <a:ahLst/>
            <a:cxnLst/>
            <a:rect l="l" t="t" r="r" b="b"/>
            <a:pathLst>
              <a:path h="668020">
                <a:moveTo>
                  <a:pt x="0" y="0"/>
                </a:moveTo>
                <a:lnTo>
                  <a:pt x="1" y="667512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" name="object 1161"/>
          <p:cNvSpPr/>
          <p:nvPr/>
        </p:nvSpPr>
        <p:spPr>
          <a:xfrm>
            <a:off x="157734" y="4473702"/>
            <a:ext cx="4213860" cy="0"/>
          </a:xfrm>
          <a:custGeom>
            <a:avLst/>
            <a:gdLst/>
            <a:ahLst/>
            <a:cxnLst/>
            <a:rect l="l" t="t" r="r" b="b"/>
            <a:pathLst>
              <a:path w="4213860">
                <a:moveTo>
                  <a:pt x="0" y="0"/>
                </a:moveTo>
                <a:lnTo>
                  <a:pt x="421386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" name="object 1162"/>
          <p:cNvSpPr/>
          <p:nvPr/>
        </p:nvSpPr>
        <p:spPr>
          <a:xfrm>
            <a:off x="4305300" y="4378452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0"/>
                </a:moveTo>
                <a:lnTo>
                  <a:pt x="65024" y="95250"/>
                </a:lnTo>
                <a:lnTo>
                  <a:pt x="0" y="190373"/>
                </a:lnTo>
                <a:lnTo>
                  <a:pt x="190500" y="95250"/>
                </a:lnTo>
                <a:lnTo>
                  <a:pt x="0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107442" y="4423409"/>
            <a:ext cx="4212590" cy="0"/>
          </a:xfrm>
          <a:custGeom>
            <a:avLst/>
            <a:gdLst/>
            <a:ahLst/>
            <a:cxnLst/>
            <a:rect l="l" t="t" r="r" b="b"/>
            <a:pathLst>
              <a:path w="4212590">
                <a:moveTo>
                  <a:pt x="0" y="0"/>
                </a:moveTo>
                <a:lnTo>
                  <a:pt x="4212336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4255008" y="432815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0"/>
                </a:moveTo>
                <a:lnTo>
                  <a:pt x="65024" y="95250"/>
                </a:lnTo>
                <a:lnTo>
                  <a:pt x="0" y="190500"/>
                </a:lnTo>
                <a:lnTo>
                  <a:pt x="190500" y="95250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4662678" y="4473702"/>
            <a:ext cx="4340860" cy="0"/>
          </a:xfrm>
          <a:custGeom>
            <a:avLst/>
            <a:gdLst/>
            <a:ahLst/>
            <a:cxnLst/>
            <a:rect l="l" t="t" r="r" b="b"/>
            <a:pathLst>
              <a:path w="4340859">
                <a:moveTo>
                  <a:pt x="0" y="0"/>
                </a:moveTo>
                <a:lnTo>
                  <a:pt x="4340352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" name="object 1166"/>
          <p:cNvSpPr/>
          <p:nvPr/>
        </p:nvSpPr>
        <p:spPr>
          <a:xfrm>
            <a:off x="4612385" y="4423409"/>
            <a:ext cx="4340860" cy="0"/>
          </a:xfrm>
          <a:custGeom>
            <a:avLst/>
            <a:gdLst/>
            <a:ahLst/>
            <a:cxnLst/>
            <a:rect l="l" t="t" r="r" b="b"/>
            <a:pathLst>
              <a:path w="4340859">
                <a:moveTo>
                  <a:pt x="0" y="0"/>
                </a:moveTo>
                <a:lnTo>
                  <a:pt x="4340352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" name="object 1167"/>
          <p:cNvSpPr/>
          <p:nvPr/>
        </p:nvSpPr>
        <p:spPr>
          <a:xfrm>
            <a:off x="9003030" y="4473702"/>
            <a:ext cx="0" cy="668020"/>
          </a:xfrm>
          <a:custGeom>
            <a:avLst/>
            <a:gdLst/>
            <a:ahLst/>
            <a:cxnLst/>
            <a:rect l="l" t="t" r="r" b="b"/>
            <a:pathLst>
              <a:path h="668020">
                <a:moveTo>
                  <a:pt x="0" y="0"/>
                </a:moveTo>
                <a:lnTo>
                  <a:pt x="0" y="667512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" name="object 1168"/>
          <p:cNvSpPr/>
          <p:nvPr/>
        </p:nvSpPr>
        <p:spPr>
          <a:xfrm>
            <a:off x="8952738" y="4423409"/>
            <a:ext cx="0" cy="668020"/>
          </a:xfrm>
          <a:custGeom>
            <a:avLst/>
            <a:gdLst/>
            <a:ahLst/>
            <a:cxnLst/>
            <a:rect l="l" t="t" r="r" b="b"/>
            <a:pathLst>
              <a:path h="668020">
                <a:moveTo>
                  <a:pt x="0" y="0"/>
                </a:moveTo>
                <a:lnTo>
                  <a:pt x="0" y="667512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" name="object 1169"/>
          <p:cNvSpPr/>
          <p:nvPr/>
        </p:nvSpPr>
        <p:spPr>
          <a:xfrm>
            <a:off x="8128254" y="5141214"/>
            <a:ext cx="875030" cy="0"/>
          </a:xfrm>
          <a:custGeom>
            <a:avLst/>
            <a:gdLst/>
            <a:ahLst/>
            <a:cxnLst/>
            <a:rect l="l" t="t" r="r" b="b"/>
            <a:pathLst>
              <a:path w="875029">
                <a:moveTo>
                  <a:pt x="874776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" name="object 1170"/>
          <p:cNvSpPr/>
          <p:nvPr/>
        </p:nvSpPr>
        <p:spPr>
          <a:xfrm>
            <a:off x="8001000" y="5044440"/>
            <a:ext cx="190500" cy="189230"/>
          </a:xfrm>
          <a:custGeom>
            <a:avLst/>
            <a:gdLst/>
            <a:ahLst/>
            <a:cxnLst/>
            <a:rect l="l" t="t" r="r" b="b"/>
            <a:pathLst>
              <a:path w="190500" h="189229">
                <a:moveTo>
                  <a:pt x="190500" y="0"/>
                </a:moveTo>
                <a:lnTo>
                  <a:pt x="0" y="95250"/>
                </a:lnTo>
                <a:lnTo>
                  <a:pt x="190500" y="188849"/>
                </a:lnTo>
                <a:lnTo>
                  <a:pt x="127000" y="95250"/>
                </a:lnTo>
                <a:lnTo>
                  <a:pt x="190500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" name="object 1171"/>
          <p:cNvSpPr/>
          <p:nvPr/>
        </p:nvSpPr>
        <p:spPr>
          <a:xfrm>
            <a:off x="8077961" y="5090921"/>
            <a:ext cx="875030" cy="0"/>
          </a:xfrm>
          <a:custGeom>
            <a:avLst/>
            <a:gdLst/>
            <a:ahLst/>
            <a:cxnLst/>
            <a:rect l="l" t="t" r="r" b="b"/>
            <a:pathLst>
              <a:path w="875029">
                <a:moveTo>
                  <a:pt x="874776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" name="object 1172"/>
          <p:cNvSpPr/>
          <p:nvPr/>
        </p:nvSpPr>
        <p:spPr>
          <a:xfrm>
            <a:off x="7950707" y="499414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95250"/>
                </a:lnTo>
                <a:lnTo>
                  <a:pt x="190500" y="190500"/>
                </a:lnTo>
                <a:lnTo>
                  <a:pt x="127000" y="95250"/>
                </a:lnTo>
                <a:lnTo>
                  <a:pt x="19050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" name="object 1173"/>
          <p:cNvSpPr/>
          <p:nvPr/>
        </p:nvSpPr>
        <p:spPr>
          <a:xfrm>
            <a:off x="2820161" y="5173217"/>
            <a:ext cx="5049520" cy="0"/>
          </a:xfrm>
          <a:custGeom>
            <a:avLst/>
            <a:gdLst/>
            <a:ahLst/>
            <a:cxnLst/>
            <a:rect l="l" t="t" r="r" b="b"/>
            <a:pathLst>
              <a:path w="5049520">
                <a:moveTo>
                  <a:pt x="5049012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" name="object 1174"/>
          <p:cNvSpPr/>
          <p:nvPr/>
        </p:nvSpPr>
        <p:spPr>
          <a:xfrm>
            <a:off x="2694432" y="5077967"/>
            <a:ext cx="190500" cy="189230"/>
          </a:xfrm>
          <a:custGeom>
            <a:avLst/>
            <a:gdLst/>
            <a:ahLst/>
            <a:cxnLst/>
            <a:rect l="l" t="t" r="r" b="b"/>
            <a:pathLst>
              <a:path w="190500" h="189229">
                <a:moveTo>
                  <a:pt x="190500" y="0"/>
                </a:moveTo>
                <a:lnTo>
                  <a:pt x="0" y="93598"/>
                </a:lnTo>
                <a:lnTo>
                  <a:pt x="190500" y="188848"/>
                </a:lnTo>
                <a:lnTo>
                  <a:pt x="125349" y="93598"/>
                </a:lnTo>
                <a:lnTo>
                  <a:pt x="190500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" name="object 1175"/>
          <p:cNvSpPr/>
          <p:nvPr/>
        </p:nvSpPr>
        <p:spPr>
          <a:xfrm>
            <a:off x="2771394" y="5121402"/>
            <a:ext cx="5046345" cy="0"/>
          </a:xfrm>
          <a:custGeom>
            <a:avLst/>
            <a:gdLst/>
            <a:ahLst/>
            <a:cxnLst/>
            <a:rect l="l" t="t" r="r" b="b"/>
            <a:pathLst>
              <a:path w="5046345">
                <a:moveTo>
                  <a:pt x="5045963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" name="object 1176"/>
          <p:cNvSpPr/>
          <p:nvPr/>
        </p:nvSpPr>
        <p:spPr>
          <a:xfrm>
            <a:off x="2642616" y="5027676"/>
            <a:ext cx="190500" cy="189230"/>
          </a:xfrm>
          <a:custGeom>
            <a:avLst/>
            <a:gdLst/>
            <a:ahLst/>
            <a:cxnLst/>
            <a:rect l="l" t="t" r="r" b="b"/>
            <a:pathLst>
              <a:path w="190500" h="189229">
                <a:moveTo>
                  <a:pt x="190500" y="0"/>
                </a:moveTo>
                <a:lnTo>
                  <a:pt x="0" y="93599"/>
                </a:lnTo>
                <a:lnTo>
                  <a:pt x="190500" y="188849"/>
                </a:lnTo>
                <a:lnTo>
                  <a:pt x="127000" y="93599"/>
                </a:lnTo>
                <a:lnTo>
                  <a:pt x="19050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" name="object 1177"/>
          <p:cNvSpPr/>
          <p:nvPr/>
        </p:nvSpPr>
        <p:spPr>
          <a:xfrm>
            <a:off x="191262" y="5173217"/>
            <a:ext cx="2336800" cy="0"/>
          </a:xfrm>
          <a:custGeom>
            <a:avLst/>
            <a:gdLst/>
            <a:ahLst/>
            <a:cxnLst/>
            <a:rect l="l" t="t" r="r" b="b"/>
            <a:pathLst>
              <a:path w="2336800">
                <a:moveTo>
                  <a:pt x="2336292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" name="object 1178"/>
          <p:cNvSpPr/>
          <p:nvPr/>
        </p:nvSpPr>
        <p:spPr>
          <a:xfrm>
            <a:off x="140970" y="5121402"/>
            <a:ext cx="2336800" cy="0"/>
          </a:xfrm>
          <a:custGeom>
            <a:avLst/>
            <a:gdLst/>
            <a:ahLst/>
            <a:cxnLst/>
            <a:rect l="l" t="t" r="r" b="b"/>
            <a:pathLst>
              <a:path w="2336800">
                <a:moveTo>
                  <a:pt x="2336292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" name="object 1179"/>
          <p:cNvSpPr/>
          <p:nvPr/>
        </p:nvSpPr>
        <p:spPr>
          <a:xfrm>
            <a:off x="191262" y="5173217"/>
            <a:ext cx="0" cy="668020"/>
          </a:xfrm>
          <a:custGeom>
            <a:avLst/>
            <a:gdLst/>
            <a:ahLst/>
            <a:cxnLst/>
            <a:rect l="l" t="t" r="r" b="b"/>
            <a:pathLst>
              <a:path h="668020">
                <a:moveTo>
                  <a:pt x="0" y="0"/>
                </a:moveTo>
                <a:lnTo>
                  <a:pt x="0" y="667511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" name="object 1180"/>
          <p:cNvSpPr/>
          <p:nvPr/>
        </p:nvSpPr>
        <p:spPr>
          <a:xfrm>
            <a:off x="140970" y="5121402"/>
            <a:ext cx="0" cy="669290"/>
          </a:xfrm>
          <a:custGeom>
            <a:avLst/>
            <a:gdLst/>
            <a:ahLst/>
            <a:cxnLst/>
            <a:rect l="l" t="t" r="r" b="b"/>
            <a:pathLst>
              <a:path h="669289">
                <a:moveTo>
                  <a:pt x="0" y="0"/>
                </a:moveTo>
                <a:lnTo>
                  <a:pt x="0" y="669036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" name="object 1181"/>
          <p:cNvSpPr/>
          <p:nvPr/>
        </p:nvSpPr>
        <p:spPr>
          <a:xfrm>
            <a:off x="191262" y="5840729"/>
            <a:ext cx="3545204" cy="0"/>
          </a:xfrm>
          <a:custGeom>
            <a:avLst/>
            <a:gdLst/>
            <a:ahLst/>
            <a:cxnLst/>
            <a:rect l="l" t="t" r="r" b="b"/>
            <a:pathLst>
              <a:path w="3545204">
                <a:moveTo>
                  <a:pt x="0" y="0"/>
                </a:moveTo>
                <a:lnTo>
                  <a:pt x="3544824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" name="object 1182"/>
          <p:cNvSpPr/>
          <p:nvPr/>
        </p:nvSpPr>
        <p:spPr>
          <a:xfrm>
            <a:off x="3671315" y="574547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0"/>
                </a:moveTo>
                <a:lnTo>
                  <a:pt x="63500" y="95211"/>
                </a:lnTo>
                <a:lnTo>
                  <a:pt x="0" y="190436"/>
                </a:lnTo>
                <a:lnTo>
                  <a:pt x="190500" y="95211"/>
                </a:lnTo>
                <a:lnTo>
                  <a:pt x="0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" name="object 1183"/>
          <p:cNvSpPr/>
          <p:nvPr/>
        </p:nvSpPr>
        <p:spPr>
          <a:xfrm>
            <a:off x="140970" y="5790438"/>
            <a:ext cx="3545204" cy="0"/>
          </a:xfrm>
          <a:custGeom>
            <a:avLst/>
            <a:gdLst/>
            <a:ahLst/>
            <a:cxnLst/>
            <a:rect l="l" t="t" r="r" b="b"/>
            <a:pathLst>
              <a:path w="3545204">
                <a:moveTo>
                  <a:pt x="0" y="0"/>
                </a:moveTo>
                <a:lnTo>
                  <a:pt x="3544824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" name="object 1184"/>
          <p:cNvSpPr/>
          <p:nvPr/>
        </p:nvSpPr>
        <p:spPr>
          <a:xfrm>
            <a:off x="3621023" y="5693664"/>
            <a:ext cx="190500" cy="192405"/>
          </a:xfrm>
          <a:custGeom>
            <a:avLst/>
            <a:gdLst/>
            <a:ahLst/>
            <a:cxnLst/>
            <a:rect l="l" t="t" r="r" b="b"/>
            <a:pathLst>
              <a:path w="190500" h="192404">
                <a:moveTo>
                  <a:pt x="0" y="0"/>
                </a:moveTo>
                <a:lnTo>
                  <a:pt x="63500" y="95973"/>
                </a:lnTo>
                <a:lnTo>
                  <a:pt x="0" y="191947"/>
                </a:lnTo>
                <a:lnTo>
                  <a:pt x="190373" y="95973"/>
                </a:lnTo>
                <a:lnTo>
                  <a:pt x="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" name="object 1185"/>
          <p:cNvSpPr/>
          <p:nvPr/>
        </p:nvSpPr>
        <p:spPr>
          <a:xfrm>
            <a:off x="3996690" y="5807202"/>
            <a:ext cx="5006340" cy="0"/>
          </a:xfrm>
          <a:custGeom>
            <a:avLst/>
            <a:gdLst/>
            <a:ahLst/>
            <a:cxnLst/>
            <a:rect l="l" t="t" r="r" b="b"/>
            <a:pathLst>
              <a:path w="5006340">
                <a:moveTo>
                  <a:pt x="0" y="0"/>
                </a:moveTo>
                <a:lnTo>
                  <a:pt x="500634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" name="object 1186"/>
          <p:cNvSpPr/>
          <p:nvPr/>
        </p:nvSpPr>
        <p:spPr>
          <a:xfrm>
            <a:off x="3946397" y="5756909"/>
            <a:ext cx="5006340" cy="0"/>
          </a:xfrm>
          <a:custGeom>
            <a:avLst/>
            <a:gdLst/>
            <a:ahLst/>
            <a:cxnLst/>
            <a:rect l="l" t="t" r="r" b="b"/>
            <a:pathLst>
              <a:path w="5006340">
                <a:moveTo>
                  <a:pt x="0" y="0"/>
                </a:moveTo>
                <a:lnTo>
                  <a:pt x="500634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" name="object 1187"/>
          <p:cNvSpPr/>
          <p:nvPr/>
        </p:nvSpPr>
        <p:spPr>
          <a:xfrm>
            <a:off x="9003030" y="5807202"/>
            <a:ext cx="0" cy="668020"/>
          </a:xfrm>
          <a:custGeom>
            <a:avLst/>
            <a:gdLst/>
            <a:ahLst/>
            <a:cxnLst/>
            <a:rect l="l" t="t" r="r" b="b"/>
            <a:pathLst>
              <a:path h="668020">
                <a:moveTo>
                  <a:pt x="0" y="0"/>
                </a:moveTo>
                <a:lnTo>
                  <a:pt x="0" y="667512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" name="object 1188"/>
          <p:cNvSpPr/>
          <p:nvPr/>
        </p:nvSpPr>
        <p:spPr>
          <a:xfrm>
            <a:off x="8952738" y="5756909"/>
            <a:ext cx="0" cy="668020"/>
          </a:xfrm>
          <a:custGeom>
            <a:avLst/>
            <a:gdLst/>
            <a:ahLst/>
            <a:cxnLst/>
            <a:rect l="l" t="t" r="r" b="b"/>
            <a:pathLst>
              <a:path h="668020">
                <a:moveTo>
                  <a:pt x="0" y="0"/>
                </a:moveTo>
                <a:lnTo>
                  <a:pt x="0" y="667511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" name="object 1189"/>
          <p:cNvSpPr/>
          <p:nvPr/>
        </p:nvSpPr>
        <p:spPr>
          <a:xfrm>
            <a:off x="7460742" y="6474714"/>
            <a:ext cx="1542415" cy="0"/>
          </a:xfrm>
          <a:custGeom>
            <a:avLst/>
            <a:gdLst/>
            <a:ahLst/>
            <a:cxnLst/>
            <a:rect l="l" t="t" r="r" b="b"/>
            <a:pathLst>
              <a:path w="1542415">
                <a:moveTo>
                  <a:pt x="1542287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" name="object 1190"/>
          <p:cNvSpPr/>
          <p:nvPr/>
        </p:nvSpPr>
        <p:spPr>
          <a:xfrm>
            <a:off x="7335011" y="637794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373" y="0"/>
                </a:moveTo>
                <a:lnTo>
                  <a:pt x="0" y="95224"/>
                </a:lnTo>
                <a:lnTo>
                  <a:pt x="190373" y="190436"/>
                </a:lnTo>
                <a:lnTo>
                  <a:pt x="125349" y="95224"/>
                </a:lnTo>
                <a:lnTo>
                  <a:pt x="190373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" name="object 1191"/>
          <p:cNvSpPr/>
          <p:nvPr/>
        </p:nvSpPr>
        <p:spPr>
          <a:xfrm>
            <a:off x="7408926" y="6424421"/>
            <a:ext cx="1544320" cy="0"/>
          </a:xfrm>
          <a:custGeom>
            <a:avLst/>
            <a:gdLst/>
            <a:ahLst/>
            <a:cxnLst/>
            <a:rect l="l" t="t" r="r" b="b"/>
            <a:pathLst>
              <a:path w="1544320">
                <a:moveTo>
                  <a:pt x="1543812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" name="object 1192"/>
          <p:cNvSpPr/>
          <p:nvPr/>
        </p:nvSpPr>
        <p:spPr>
          <a:xfrm>
            <a:off x="7283195" y="632764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95211"/>
                </a:lnTo>
                <a:lnTo>
                  <a:pt x="190500" y="190436"/>
                </a:lnTo>
                <a:lnTo>
                  <a:pt x="125349" y="95211"/>
                </a:lnTo>
                <a:lnTo>
                  <a:pt x="19050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" name="object 1193"/>
          <p:cNvSpPr/>
          <p:nvPr/>
        </p:nvSpPr>
        <p:spPr>
          <a:xfrm>
            <a:off x="2120645" y="6474714"/>
            <a:ext cx="5047615" cy="0"/>
          </a:xfrm>
          <a:custGeom>
            <a:avLst/>
            <a:gdLst/>
            <a:ahLst/>
            <a:cxnLst/>
            <a:rect l="l" t="t" r="r" b="b"/>
            <a:pathLst>
              <a:path w="5047615">
                <a:moveTo>
                  <a:pt x="5047487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" name="object 1194"/>
          <p:cNvSpPr/>
          <p:nvPr/>
        </p:nvSpPr>
        <p:spPr>
          <a:xfrm>
            <a:off x="1991867" y="637794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95224"/>
                </a:lnTo>
                <a:lnTo>
                  <a:pt x="190500" y="190436"/>
                </a:lnTo>
                <a:lnTo>
                  <a:pt x="127000" y="95224"/>
                </a:lnTo>
                <a:lnTo>
                  <a:pt x="190500" y="0"/>
                </a:lnTo>
                <a:close/>
              </a:path>
            </a:pathLst>
          </a:custGeom>
          <a:solidFill>
            <a:srgbClr val="FFF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" name="object 1195"/>
          <p:cNvSpPr/>
          <p:nvPr/>
        </p:nvSpPr>
        <p:spPr>
          <a:xfrm>
            <a:off x="2068829" y="6424421"/>
            <a:ext cx="5049520" cy="0"/>
          </a:xfrm>
          <a:custGeom>
            <a:avLst/>
            <a:gdLst/>
            <a:ahLst/>
            <a:cxnLst/>
            <a:rect l="l" t="t" r="r" b="b"/>
            <a:pathLst>
              <a:path w="5049520">
                <a:moveTo>
                  <a:pt x="5049012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" name="object 1196"/>
          <p:cNvSpPr/>
          <p:nvPr/>
        </p:nvSpPr>
        <p:spPr>
          <a:xfrm>
            <a:off x="1941576" y="632764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95211"/>
                </a:lnTo>
                <a:lnTo>
                  <a:pt x="190500" y="190436"/>
                </a:lnTo>
                <a:lnTo>
                  <a:pt x="127000" y="95211"/>
                </a:lnTo>
                <a:lnTo>
                  <a:pt x="19050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" name="object 1197"/>
          <p:cNvSpPr/>
          <p:nvPr/>
        </p:nvSpPr>
        <p:spPr>
          <a:xfrm>
            <a:off x="157734" y="6474714"/>
            <a:ext cx="1668780" cy="0"/>
          </a:xfrm>
          <a:custGeom>
            <a:avLst/>
            <a:gdLst/>
            <a:ahLst/>
            <a:cxnLst/>
            <a:rect l="l" t="t" r="r" b="b"/>
            <a:pathLst>
              <a:path w="1668780">
                <a:moveTo>
                  <a:pt x="1668780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FFFF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" name="object 1198"/>
          <p:cNvSpPr/>
          <p:nvPr/>
        </p:nvSpPr>
        <p:spPr>
          <a:xfrm>
            <a:off x="107442" y="6424421"/>
            <a:ext cx="1668780" cy="0"/>
          </a:xfrm>
          <a:custGeom>
            <a:avLst/>
            <a:gdLst/>
            <a:ahLst/>
            <a:cxnLst/>
            <a:rect l="l" t="t" r="r" b="b"/>
            <a:pathLst>
              <a:path w="1668780">
                <a:moveTo>
                  <a:pt x="1668780" y="0"/>
                </a:moveTo>
                <a:lnTo>
                  <a:pt x="0" y="0"/>
                </a:lnTo>
              </a:path>
            </a:pathLst>
          </a:custGeom>
          <a:ln w="50292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" name="object 1199"/>
          <p:cNvSpPr/>
          <p:nvPr/>
        </p:nvSpPr>
        <p:spPr>
          <a:xfrm>
            <a:off x="5609844" y="2583179"/>
            <a:ext cx="1114044" cy="1177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" name="object 1200"/>
          <p:cNvSpPr/>
          <p:nvPr/>
        </p:nvSpPr>
        <p:spPr>
          <a:xfrm>
            <a:off x="1464563" y="3886200"/>
            <a:ext cx="886840" cy="1177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" name="object 1201"/>
          <p:cNvSpPr/>
          <p:nvPr/>
        </p:nvSpPr>
        <p:spPr>
          <a:xfrm>
            <a:off x="243964" y="1226819"/>
            <a:ext cx="164378" cy="457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" name="object 1202"/>
          <p:cNvSpPr/>
          <p:nvPr/>
        </p:nvSpPr>
        <p:spPr>
          <a:xfrm>
            <a:off x="489204" y="1242060"/>
            <a:ext cx="150787" cy="4265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" name="object 1203"/>
          <p:cNvSpPr/>
          <p:nvPr/>
        </p:nvSpPr>
        <p:spPr>
          <a:xfrm>
            <a:off x="2173223" y="1959864"/>
            <a:ext cx="1266443" cy="4204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" name="object 1204"/>
          <p:cNvSpPr/>
          <p:nvPr/>
        </p:nvSpPr>
        <p:spPr>
          <a:xfrm>
            <a:off x="2225039" y="2089404"/>
            <a:ext cx="273050" cy="233679"/>
          </a:xfrm>
          <a:custGeom>
            <a:avLst/>
            <a:gdLst/>
            <a:ahLst/>
            <a:cxnLst/>
            <a:rect l="l" t="t" r="r" b="b"/>
            <a:pathLst>
              <a:path w="273050" h="233680">
                <a:moveTo>
                  <a:pt x="0" y="0"/>
                </a:moveTo>
                <a:lnTo>
                  <a:pt x="19177" y="0"/>
                </a:lnTo>
                <a:lnTo>
                  <a:pt x="19177" y="9525"/>
                </a:lnTo>
                <a:lnTo>
                  <a:pt x="33528" y="19050"/>
                </a:lnTo>
                <a:lnTo>
                  <a:pt x="43053" y="33274"/>
                </a:lnTo>
                <a:lnTo>
                  <a:pt x="47879" y="47625"/>
                </a:lnTo>
                <a:lnTo>
                  <a:pt x="57404" y="61849"/>
                </a:lnTo>
                <a:lnTo>
                  <a:pt x="66929" y="76073"/>
                </a:lnTo>
                <a:lnTo>
                  <a:pt x="81280" y="85598"/>
                </a:lnTo>
                <a:lnTo>
                  <a:pt x="81280" y="99949"/>
                </a:lnTo>
                <a:lnTo>
                  <a:pt x="90932" y="114173"/>
                </a:lnTo>
                <a:lnTo>
                  <a:pt x="95631" y="128397"/>
                </a:lnTo>
                <a:lnTo>
                  <a:pt x="100457" y="142748"/>
                </a:lnTo>
                <a:lnTo>
                  <a:pt x="105283" y="156972"/>
                </a:lnTo>
                <a:lnTo>
                  <a:pt x="114808" y="171323"/>
                </a:lnTo>
                <a:lnTo>
                  <a:pt x="124460" y="185547"/>
                </a:lnTo>
                <a:lnTo>
                  <a:pt x="138811" y="199771"/>
                </a:lnTo>
                <a:lnTo>
                  <a:pt x="148336" y="214122"/>
                </a:lnTo>
                <a:lnTo>
                  <a:pt x="162687" y="223647"/>
                </a:lnTo>
                <a:lnTo>
                  <a:pt x="177037" y="233172"/>
                </a:lnTo>
                <a:lnTo>
                  <a:pt x="186562" y="218821"/>
                </a:lnTo>
                <a:lnTo>
                  <a:pt x="196215" y="204597"/>
                </a:lnTo>
                <a:lnTo>
                  <a:pt x="200914" y="190246"/>
                </a:lnTo>
                <a:lnTo>
                  <a:pt x="210566" y="176022"/>
                </a:lnTo>
                <a:lnTo>
                  <a:pt x="220091" y="161798"/>
                </a:lnTo>
                <a:lnTo>
                  <a:pt x="229616" y="147447"/>
                </a:lnTo>
                <a:lnTo>
                  <a:pt x="234442" y="133223"/>
                </a:lnTo>
                <a:lnTo>
                  <a:pt x="239268" y="118872"/>
                </a:lnTo>
                <a:lnTo>
                  <a:pt x="239268" y="104648"/>
                </a:lnTo>
                <a:lnTo>
                  <a:pt x="243967" y="90424"/>
                </a:lnTo>
                <a:lnTo>
                  <a:pt x="253619" y="76073"/>
                </a:lnTo>
                <a:lnTo>
                  <a:pt x="258318" y="61849"/>
                </a:lnTo>
                <a:lnTo>
                  <a:pt x="263144" y="47625"/>
                </a:lnTo>
                <a:lnTo>
                  <a:pt x="272669" y="3327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" name="object 1205"/>
          <p:cNvSpPr/>
          <p:nvPr/>
        </p:nvSpPr>
        <p:spPr>
          <a:xfrm>
            <a:off x="2388107" y="2060448"/>
            <a:ext cx="43180" cy="190500"/>
          </a:xfrm>
          <a:custGeom>
            <a:avLst/>
            <a:gdLst/>
            <a:ahLst/>
            <a:cxnLst/>
            <a:rect l="l" t="t" r="r" b="b"/>
            <a:pathLst>
              <a:path w="43180" h="190500">
                <a:moveTo>
                  <a:pt x="0" y="0"/>
                </a:moveTo>
                <a:lnTo>
                  <a:pt x="0" y="38100"/>
                </a:lnTo>
                <a:lnTo>
                  <a:pt x="4699" y="76200"/>
                </a:lnTo>
                <a:lnTo>
                  <a:pt x="4699" y="90424"/>
                </a:lnTo>
                <a:lnTo>
                  <a:pt x="14224" y="104775"/>
                </a:lnTo>
                <a:lnTo>
                  <a:pt x="18923" y="118999"/>
                </a:lnTo>
                <a:lnTo>
                  <a:pt x="23622" y="133350"/>
                </a:lnTo>
                <a:lnTo>
                  <a:pt x="33147" y="147574"/>
                </a:lnTo>
                <a:lnTo>
                  <a:pt x="33147" y="161925"/>
                </a:lnTo>
                <a:lnTo>
                  <a:pt x="37846" y="176149"/>
                </a:lnTo>
                <a:lnTo>
                  <a:pt x="42672" y="19050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" name="object 1206"/>
          <p:cNvSpPr/>
          <p:nvPr/>
        </p:nvSpPr>
        <p:spPr>
          <a:xfrm>
            <a:off x="2307335" y="208026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39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" name="object 1207"/>
          <p:cNvSpPr/>
          <p:nvPr/>
        </p:nvSpPr>
        <p:spPr>
          <a:xfrm>
            <a:off x="2543555" y="2078735"/>
            <a:ext cx="249935" cy="2315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" name="object 1208"/>
          <p:cNvSpPr/>
          <p:nvPr/>
        </p:nvSpPr>
        <p:spPr>
          <a:xfrm>
            <a:off x="2892551" y="2250948"/>
            <a:ext cx="276225" cy="123825"/>
          </a:xfrm>
          <a:custGeom>
            <a:avLst/>
            <a:gdLst/>
            <a:ahLst/>
            <a:cxnLst/>
            <a:rect l="l" t="t" r="r" b="b"/>
            <a:pathLst>
              <a:path w="276225" h="123825">
                <a:moveTo>
                  <a:pt x="0" y="4699"/>
                </a:moveTo>
                <a:lnTo>
                  <a:pt x="19050" y="42672"/>
                </a:lnTo>
                <a:lnTo>
                  <a:pt x="33274" y="52197"/>
                </a:lnTo>
                <a:lnTo>
                  <a:pt x="47498" y="52197"/>
                </a:lnTo>
                <a:lnTo>
                  <a:pt x="61849" y="52197"/>
                </a:lnTo>
                <a:lnTo>
                  <a:pt x="76073" y="61722"/>
                </a:lnTo>
                <a:lnTo>
                  <a:pt x="90297" y="61722"/>
                </a:lnTo>
                <a:lnTo>
                  <a:pt x="104648" y="61722"/>
                </a:lnTo>
                <a:lnTo>
                  <a:pt x="118872" y="61722"/>
                </a:lnTo>
                <a:lnTo>
                  <a:pt x="133096" y="66421"/>
                </a:lnTo>
                <a:lnTo>
                  <a:pt x="137922" y="80644"/>
                </a:lnTo>
                <a:lnTo>
                  <a:pt x="142621" y="94868"/>
                </a:lnTo>
                <a:lnTo>
                  <a:pt x="142621" y="109092"/>
                </a:lnTo>
                <a:lnTo>
                  <a:pt x="142621" y="123443"/>
                </a:lnTo>
                <a:lnTo>
                  <a:pt x="147447" y="109092"/>
                </a:lnTo>
                <a:lnTo>
                  <a:pt x="156972" y="94868"/>
                </a:lnTo>
                <a:lnTo>
                  <a:pt x="166370" y="80644"/>
                </a:lnTo>
                <a:lnTo>
                  <a:pt x="180721" y="66421"/>
                </a:lnTo>
                <a:lnTo>
                  <a:pt x="194945" y="61722"/>
                </a:lnTo>
                <a:lnTo>
                  <a:pt x="209169" y="61722"/>
                </a:lnTo>
                <a:lnTo>
                  <a:pt x="223520" y="61722"/>
                </a:lnTo>
                <a:lnTo>
                  <a:pt x="237744" y="56896"/>
                </a:lnTo>
                <a:lnTo>
                  <a:pt x="251968" y="52197"/>
                </a:lnTo>
                <a:lnTo>
                  <a:pt x="266319" y="42672"/>
                </a:lnTo>
                <a:lnTo>
                  <a:pt x="271018" y="28448"/>
                </a:lnTo>
                <a:lnTo>
                  <a:pt x="271018" y="14224"/>
                </a:lnTo>
                <a:lnTo>
                  <a:pt x="275844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" name="object 1209"/>
          <p:cNvSpPr/>
          <p:nvPr/>
        </p:nvSpPr>
        <p:spPr>
          <a:xfrm>
            <a:off x="2997707" y="2275332"/>
            <a:ext cx="24765" cy="33655"/>
          </a:xfrm>
          <a:custGeom>
            <a:avLst/>
            <a:gdLst/>
            <a:ahLst/>
            <a:cxnLst/>
            <a:rect l="l" t="t" r="r" b="b"/>
            <a:pathLst>
              <a:path w="24764" h="33655">
                <a:moveTo>
                  <a:pt x="0" y="33400"/>
                </a:moveTo>
                <a:lnTo>
                  <a:pt x="24384" y="14350"/>
                </a:lnTo>
                <a:lnTo>
                  <a:pt x="24384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" name="object 1210"/>
          <p:cNvSpPr/>
          <p:nvPr/>
        </p:nvSpPr>
        <p:spPr>
          <a:xfrm>
            <a:off x="3153155" y="2144267"/>
            <a:ext cx="159893" cy="1370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" name="object 1211"/>
          <p:cNvSpPr/>
          <p:nvPr/>
        </p:nvSpPr>
        <p:spPr>
          <a:xfrm>
            <a:off x="2663951" y="2080260"/>
            <a:ext cx="9525" cy="85725"/>
          </a:xfrm>
          <a:custGeom>
            <a:avLst/>
            <a:gdLst/>
            <a:ahLst/>
            <a:cxnLst/>
            <a:rect l="l" t="t" r="r" b="b"/>
            <a:pathLst>
              <a:path w="9525" h="85725">
                <a:moveTo>
                  <a:pt x="9143" y="0"/>
                </a:moveTo>
                <a:lnTo>
                  <a:pt x="0" y="85343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" name="object 1212"/>
          <p:cNvSpPr/>
          <p:nvPr/>
        </p:nvSpPr>
        <p:spPr>
          <a:xfrm>
            <a:off x="6214871" y="5288279"/>
            <a:ext cx="1266444" cy="4190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" name="object 1213"/>
          <p:cNvSpPr/>
          <p:nvPr/>
        </p:nvSpPr>
        <p:spPr>
          <a:xfrm>
            <a:off x="6268211" y="5416296"/>
            <a:ext cx="271780" cy="233679"/>
          </a:xfrm>
          <a:custGeom>
            <a:avLst/>
            <a:gdLst/>
            <a:ahLst/>
            <a:cxnLst/>
            <a:rect l="l" t="t" r="r" b="b"/>
            <a:pathLst>
              <a:path w="271779" h="233679">
                <a:moveTo>
                  <a:pt x="0" y="0"/>
                </a:moveTo>
                <a:lnTo>
                  <a:pt x="19050" y="0"/>
                </a:lnTo>
                <a:lnTo>
                  <a:pt x="19050" y="9524"/>
                </a:lnTo>
                <a:lnTo>
                  <a:pt x="33274" y="19049"/>
                </a:lnTo>
                <a:lnTo>
                  <a:pt x="42799" y="33273"/>
                </a:lnTo>
                <a:lnTo>
                  <a:pt x="47625" y="47624"/>
                </a:lnTo>
                <a:lnTo>
                  <a:pt x="57150" y="61848"/>
                </a:lnTo>
                <a:lnTo>
                  <a:pt x="66675" y="76072"/>
                </a:lnTo>
                <a:lnTo>
                  <a:pt x="80899" y="85597"/>
                </a:lnTo>
                <a:lnTo>
                  <a:pt x="80899" y="99948"/>
                </a:lnTo>
                <a:lnTo>
                  <a:pt x="90424" y="114172"/>
                </a:lnTo>
                <a:lnTo>
                  <a:pt x="95123" y="128396"/>
                </a:lnTo>
                <a:lnTo>
                  <a:pt x="99949" y="142747"/>
                </a:lnTo>
                <a:lnTo>
                  <a:pt x="104648" y="156971"/>
                </a:lnTo>
                <a:lnTo>
                  <a:pt x="114173" y="171322"/>
                </a:lnTo>
                <a:lnTo>
                  <a:pt x="123698" y="185534"/>
                </a:lnTo>
                <a:lnTo>
                  <a:pt x="137922" y="199809"/>
                </a:lnTo>
                <a:lnTo>
                  <a:pt x="147447" y="214083"/>
                </a:lnTo>
                <a:lnTo>
                  <a:pt x="161798" y="223596"/>
                </a:lnTo>
                <a:lnTo>
                  <a:pt x="176022" y="233108"/>
                </a:lnTo>
                <a:lnTo>
                  <a:pt x="185547" y="218833"/>
                </a:lnTo>
                <a:lnTo>
                  <a:pt x="195072" y="204571"/>
                </a:lnTo>
                <a:lnTo>
                  <a:pt x="199898" y="190296"/>
                </a:lnTo>
                <a:lnTo>
                  <a:pt x="209296" y="176021"/>
                </a:lnTo>
                <a:lnTo>
                  <a:pt x="218821" y="161797"/>
                </a:lnTo>
                <a:lnTo>
                  <a:pt x="228346" y="147446"/>
                </a:lnTo>
                <a:lnTo>
                  <a:pt x="233172" y="133222"/>
                </a:lnTo>
                <a:lnTo>
                  <a:pt x="237870" y="118871"/>
                </a:lnTo>
                <a:lnTo>
                  <a:pt x="237870" y="104647"/>
                </a:lnTo>
                <a:lnTo>
                  <a:pt x="242696" y="90423"/>
                </a:lnTo>
                <a:lnTo>
                  <a:pt x="252221" y="76072"/>
                </a:lnTo>
                <a:lnTo>
                  <a:pt x="256920" y="61848"/>
                </a:lnTo>
                <a:lnTo>
                  <a:pt x="261746" y="47624"/>
                </a:lnTo>
                <a:lnTo>
                  <a:pt x="271271" y="33273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" name="object 1214"/>
          <p:cNvSpPr/>
          <p:nvPr/>
        </p:nvSpPr>
        <p:spPr>
          <a:xfrm>
            <a:off x="6429755" y="5387340"/>
            <a:ext cx="43180" cy="190500"/>
          </a:xfrm>
          <a:custGeom>
            <a:avLst/>
            <a:gdLst/>
            <a:ahLst/>
            <a:cxnLst/>
            <a:rect l="l" t="t" r="r" b="b"/>
            <a:pathLst>
              <a:path w="43179" h="190500">
                <a:moveTo>
                  <a:pt x="0" y="0"/>
                </a:moveTo>
                <a:lnTo>
                  <a:pt x="0" y="38100"/>
                </a:lnTo>
                <a:lnTo>
                  <a:pt x="4699" y="76200"/>
                </a:lnTo>
                <a:lnTo>
                  <a:pt x="4699" y="90424"/>
                </a:lnTo>
                <a:lnTo>
                  <a:pt x="14224" y="104775"/>
                </a:lnTo>
                <a:lnTo>
                  <a:pt x="18923" y="118999"/>
                </a:lnTo>
                <a:lnTo>
                  <a:pt x="23622" y="133350"/>
                </a:lnTo>
                <a:lnTo>
                  <a:pt x="33147" y="147574"/>
                </a:lnTo>
                <a:lnTo>
                  <a:pt x="33147" y="161925"/>
                </a:lnTo>
                <a:lnTo>
                  <a:pt x="37846" y="176149"/>
                </a:lnTo>
                <a:lnTo>
                  <a:pt x="42672" y="19050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" name="object 1215"/>
          <p:cNvSpPr/>
          <p:nvPr/>
        </p:nvSpPr>
        <p:spPr>
          <a:xfrm>
            <a:off x="6348984" y="5407152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" name="object 1216"/>
          <p:cNvSpPr/>
          <p:nvPr/>
        </p:nvSpPr>
        <p:spPr>
          <a:xfrm>
            <a:off x="6585204" y="5405628"/>
            <a:ext cx="249936" cy="23157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" name="object 1217"/>
          <p:cNvSpPr/>
          <p:nvPr/>
        </p:nvSpPr>
        <p:spPr>
          <a:xfrm>
            <a:off x="6934200" y="5577840"/>
            <a:ext cx="276225" cy="125095"/>
          </a:xfrm>
          <a:custGeom>
            <a:avLst/>
            <a:gdLst/>
            <a:ahLst/>
            <a:cxnLst/>
            <a:rect l="l" t="t" r="r" b="b"/>
            <a:pathLst>
              <a:path w="276225" h="125095">
                <a:moveTo>
                  <a:pt x="0" y="4826"/>
                </a:moveTo>
                <a:lnTo>
                  <a:pt x="19050" y="43230"/>
                </a:lnTo>
                <a:lnTo>
                  <a:pt x="33274" y="52832"/>
                </a:lnTo>
                <a:lnTo>
                  <a:pt x="47498" y="52832"/>
                </a:lnTo>
                <a:lnTo>
                  <a:pt x="61849" y="52832"/>
                </a:lnTo>
                <a:lnTo>
                  <a:pt x="76073" y="62445"/>
                </a:lnTo>
                <a:lnTo>
                  <a:pt x="90297" y="62445"/>
                </a:lnTo>
                <a:lnTo>
                  <a:pt x="104648" y="62445"/>
                </a:lnTo>
                <a:lnTo>
                  <a:pt x="118872" y="62445"/>
                </a:lnTo>
                <a:lnTo>
                  <a:pt x="133096" y="67246"/>
                </a:lnTo>
                <a:lnTo>
                  <a:pt x="137922" y="81661"/>
                </a:lnTo>
                <a:lnTo>
                  <a:pt x="142621" y="96075"/>
                </a:lnTo>
                <a:lnTo>
                  <a:pt x="142621" y="110477"/>
                </a:lnTo>
                <a:lnTo>
                  <a:pt x="142621" y="124891"/>
                </a:lnTo>
                <a:lnTo>
                  <a:pt x="147447" y="110477"/>
                </a:lnTo>
                <a:lnTo>
                  <a:pt x="156972" y="96075"/>
                </a:lnTo>
                <a:lnTo>
                  <a:pt x="166370" y="81661"/>
                </a:lnTo>
                <a:lnTo>
                  <a:pt x="180721" y="67246"/>
                </a:lnTo>
                <a:lnTo>
                  <a:pt x="194945" y="62445"/>
                </a:lnTo>
                <a:lnTo>
                  <a:pt x="209169" y="62445"/>
                </a:lnTo>
                <a:lnTo>
                  <a:pt x="223520" y="62445"/>
                </a:lnTo>
                <a:lnTo>
                  <a:pt x="237744" y="57645"/>
                </a:lnTo>
                <a:lnTo>
                  <a:pt x="251968" y="52832"/>
                </a:lnTo>
                <a:lnTo>
                  <a:pt x="266319" y="43230"/>
                </a:lnTo>
                <a:lnTo>
                  <a:pt x="271018" y="28816"/>
                </a:lnTo>
                <a:lnTo>
                  <a:pt x="271018" y="14414"/>
                </a:lnTo>
                <a:lnTo>
                  <a:pt x="275844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" name="object 1218"/>
          <p:cNvSpPr/>
          <p:nvPr/>
        </p:nvSpPr>
        <p:spPr>
          <a:xfrm>
            <a:off x="7039356" y="5602223"/>
            <a:ext cx="24765" cy="33655"/>
          </a:xfrm>
          <a:custGeom>
            <a:avLst/>
            <a:gdLst/>
            <a:ahLst/>
            <a:cxnLst/>
            <a:rect l="l" t="t" r="r" b="b"/>
            <a:pathLst>
              <a:path w="24765" h="33654">
                <a:moveTo>
                  <a:pt x="0" y="33464"/>
                </a:moveTo>
                <a:lnTo>
                  <a:pt x="24384" y="14338"/>
                </a:lnTo>
                <a:lnTo>
                  <a:pt x="24384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" name="object 1219"/>
          <p:cNvSpPr/>
          <p:nvPr/>
        </p:nvSpPr>
        <p:spPr>
          <a:xfrm>
            <a:off x="7194804" y="5472684"/>
            <a:ext cx="159893" cy="13558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" name="object 1220"/>
          <p:cNvSpPr/>
          <p:nvPr/>
        </p:nvSpPr>
        <p:spPr>
          <a:xfrm>
            <a:off x="6705600" y="5407152"/>
            <a:ext cx="9525" cy="85725"/>
          </a:xfrm>
          <a:custGeom>
            <a:avLst/>
            <a:gdLst/>
            <a:ahLst/>
            <a:cxnLst/>
            <a:rect l="l" t="t" r="r" b="b"/>
            <a:pathLst>
              <a:path w="9525" h="85725">
                <a:moveTo>
                  <a:pt x="9144" y="0"/>
                </a:moveTo>
                <a:lnTo>
                  <a:pt x="0" y="8534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" name="object 1221"/>
          <p:cNvSpPr/>
          <p:nvPr/>
        </p:nvSpPr>
        <p:spPr>
          <a:xfrm>
            <a:off x="8191500" y="3162300"/>
            <a:ext cx="609600" cy="762000"/>
          </a:xfrm>
          <a:custGeom>
            <a:avLst/>
            <a:gdLst/>
            <a:ahLst/>
            <a:cxnLst/>
            <a:rect l="l" t="t" r="r" b="b"/>
            <a:pathLst>
              <a:path w="609600" h="762000">
                <a:moveTo>
                  <a:pt x="0" y="381000"/>
                </a:moveTo>
                <a:lnTo>
                  <a:pt x="2783" y="329296"/>
                </a:lnTo>
                <a:lnTo>
                  <a:pt x="10892" y="279708"/>
                </a:lnTo>
                <a:lnTo>
                  <a:pt x="23961" y="232689"/>
                </a:lnTo>
                <a:lnTo>
                  <a:pt x="41627" y="188693"/>
                </a:lnTo>
                <a:lnTo>
                  <a:pt x="63527" y="148174"/>
                </a:lnTo>
                <a:lnTo>
                  <a:pt x="89296" y="111585"/>
                </a:lnTo>
                <a:lnTo>
                  <a:pt x="118571" y="79380"/>
                </a:lnTo>
                <a:lnTo>
                  <a:pt x="150988" y="52013"/>
                </a:lnTo>
                <a:lnTo>
                  <a:pt x="186183" y="29938"/>
                </a:lnTo>
                <a:lnTo>
                  <a:pt x="223793" y="13608"/>
                </a:lnTo>
                <a:lnTo>
                  <a:pt x="263453" y="3477"/>
                </a:lnTo>
                <a:lnTo>
                  <a:pt x="304800" y="0"/>
                </a:lnTo>
                <a:lnTo>
                  <a:pt x="346146" y="3477"/>
                </a:lnTo>
                <a:lnTo>
                  <a:pt x="385806" y="13608"/>
                </a:lnTo>
                <a:lnTo>
                  <a:pt x="423416" y="29938"/>
                </a:lnTo>
                <a:lnTo>
                  <a:pt x="458611" y="52013"/>
                </a:lnTo>
                <a:lnTo>
                  <a:pt x="491028" y="79380"/>
                </a:lnTo>
                <a:lnTo>
                  <a:pt x="520303" y="111585"/>
                </a:lnTo>
                <a:lnTo>
                  <a:pt x="546072" y="148174"/>
                </a:lnTo>
                <a:lnTo>
                  <a:pt x="567972" y="188693"/>
                </a:lnTo>
                <a:lnTo>
                  <a:pt x="585638" y="232689"/>
                </a:lnTo>
                <a:lnTo>
                  <a:pt x="598707" y="279708"/>
                </a:lnTo>
                <a:lnTo>
                  <a:pt x="606816" y="329296"/>
                </a:lnTo>
                <a:lnTo>
                  <a:pt x="609600" y="381000"/>
                </a:lnTo>
                <a:lnTo>
                  <a:pt x="606816" y="432703"/>
                </a:lnTo>
                <a:lnTo>
                  <a:pt x="598707" y="482291"/>
                </a:lnTo>
                <a:lnTo>
                  <a:pt x="585638" y="529310"/>
                </a:lnTo>
                <a:lnTo>
                  <a:pt x="567972" y="573306"/>
                </a:lnTo>
                <a:lnTo>
                  <a:pt x="546072" y="613825"/>
                </a:lnTo>
                <a:lnTo>
                  <a:pt x="520303" y="650414"/>
                </a:lnTo>
                <a:lnTo>
                  <a:pt x="491028" y="682619"/>
                </a:lnTo>
                <a:lnTo>
                  <a:pt x="458611" y="709986"/>
                </a:lnTo>
                <a:lnTo>
                  <a:pt x="423416" y="732061"/>
                </a:lnTo>
                <a:lnTo>
                  <a:pt x="385806" y="748391"/>
                </a:lnTo>
                <a:lnTo>
                  <a:pt x="346146" y="758522"/>
                </a:lnTo>
                <a:lnTo>
                  <a:pt x="304800" y="762000"/>
                </a:lnTo>
                <a:lnTo>
                  <a:pt x="263453" y="758522"/>
                </a:lnTo>
                <a:lnTo>
                  <a:pt x="223793" y="748391"/>
                </a:lnTo>
                <a:lnTo>
                  <a:pt x="186183" y="732061"/>
                </a:lnTo>
                <a:lnTo>
                  <a:pt x="150988" y="709986"/>
                </a:lnTo>
                <a:lnTo>
                  <a:pt x="118571" y="682619"/>
                </a:lnTo>
                <a:lnTo>
                  <a:pt x="89296" y="650414"/>
                </a:lnTo>
                <a:lnTo>
                  <a:pt x="63527" y="613825"/>
                </a:lnTo>
                <a:lnTo>
                  <a:pt x="41627" y="573306"/>
                </a:lnTo>
                <a:lnTo>
                  <a:pt x="23961" y="529310"/>
                </a:lnTo>
                <a:lnTo>
                  <a:pt x="10892" y="482291"/>
                </a:lnTo>
                <a:lnTo>
                  <a:pt x="2783" y="432703"/>
                </a:lnTo>
                <a:lnTo>
                  <a:pt x="0" y="381000"/>
                </a:lnTo>
                <a:close/>
              </a:path>
            </a:pathLst>
          </a:custGeom>
          <a:ln w="76200">
            <a:solidFill>
              <a:srgbClr val="66FF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" name="object 1222"/>
          <p:cNvSpPr/>
          <p:nvPr/>
        </p:nvSpPr>
        <p:spPr>
          <a:xfrm>
            <a:off x="1485900" y="3162300"/>
            <a:ext cx="609600" cy="762000"/>
          </a:xfrm>
          <a:custGeom>
            <a:avLst/>
            <a:gdLst/>
            <a:ahLst/>
            <a:cxnLst/>
            <a:rect l="l" t="t" r="r" b="b"/>
            <a:pathLst>
              <a:path w="609600" h="762000">
                <a:moveTo>
                  <a:pt x="0" y="381000"/>
                </a:moveTo>
                <a:lnTo>
                  <a:pt x="2783" y="329296"/>
                </a:lnTo>
                <a:lnTo>
                  <a:pt x="10892" y="279708"/>
                </a:lnTo>
                <a:lnTo>
                  <a:pt x="23961" y="232689"/>
                </a:lnTo>
                <a:lnTo>
                  <a:pt x="41627" y="188693"/>
                </a:lnTo>
                <a:lnTo>
                  <a:pt x="63527" y="148174"/>
                </a:lnTo>
                <a:lnTo>
                  <a:pt x="89296" y="111585"/>
                </a:lnTo>
                <a:lnTo>
                  <a:pt x="118571" y="79380"/>
                </a:lnTo>
                <a:lnTo>
                  <a:pt x="150988" y="52013"/>
                </a:lnTo>
                <a:lnTo>
                  <a:pt x="186183" y="29938"/>
                </a:lnTo>
                <a:lnTo>
                  <a:pt x="223793" y="13608"/>
                </a:lnTo>
                <a:lnTo>
                  <a:pt x="263453" y="3477"/>
                </a:lnTo>
                <a:lnTo>
                  <a:pt x="304800" y="0"/>
                </a:lnTo>
                <a:lnTo>
                  <a:pt x="346146" y="3477"/>
                </a:lnTo>
                <a:lnTo>
                  <a:pt x="385806" y="13608"/>
                </a:lnTo>
                <a:lnTo>
                  <a:pt x="423416" y="29938"/>
                </a:lnTo>
                <a:lnTo>
                  <a:pt x="458611" y="52013"/>
                </a:lnTo>
                <a:lnTo>
                  <a:pt x="491028" y="79380"/>
                </a:lnTo>
                <a:lnTo>
                  <a:pt x="520303" y="111585"/>
                </a:lnTo>
                <a:lnTo>
                  <a:pt x="546072" y="148174"/>
                </a:lnTo>
                <a:lnTo>
                  <a:pt x="567972" y="188693"/>
                </a:lnTo>
                <a:lnTo>
                  <a:pt x="585638" y="232689"/>
                </a:lnTo>
                <a:lnTo>
                  <a:pt x="598707" y="279708"/>
                </a:lnTo>
                <a:lnTo>
                  <a:pt x="606816" y="329296"/>
                </a:lnTo>
                <a:lnTo>
                  <a:pt x="609600" y="381000"/>
                </a:lnTo>
                <a:lnTo>
                  <a:pt x="606816" y="432703"/>
                </a:lnTo>
                <a:lnTo>
                  <a:pt x="598707" y="482291"/>
                </a:lnTo>
                <a:lnTo>
                  <a:pt x="585638" y="529310"/>
                </a:lnTo>
                <a:lnTo>
                  <a:pt x="567972" y="573306"/>
                </a:lnTo>
                <a:lnTo>
                  <a:pt x="546072" y="613825"/>
                </a:lnTo>
                <a:lnTo>
                  <a:pt x="520303" y="650414"/>
                </a:lnTo>
                <a:lnTo>
                  <a:pt x="491028" y="682619"/>
                </a:lnTo>
                <a:lnTo>
                  <a:pt x="458611" y="709986"/>
                </a:lnTo>
                <a:lnTo>
                  <a:pt x="423416" y="732061"/>
                </a:lnTo>
                <a:lnTo>
                  <a:pt x="385806" y="748391"/>
                </a:lnTo>
                <a:lnTo>
                  <a:pt x="346146" y="758522"/>
                </a:lnTo>
                <a:lnTo>
                  <a:pt x="304800" y="762000"/>
                </a:lnTo>
                <a:lnTo>
                  <a:pt x="263453" y="758522"/>
                </a:lnTo>
                <a:lnTo>
                  <a:pt x="223793" y="748391"/>
                </a:lnTo>
                <a:lnTo>
                  <a:pt x="186183" y="732061"/>
                </a:lnTo>
                <a:lnTo>
                  <a:pt x="150988" y="709986"/>
                </a:lnTo>
                <a:lnTo>
                  <a:pt x="118571" y="682619"/>
                </a:lnTo>
                <a:lnTo>
                  <a:pt x="89296" y="650414"/>
                </a:lnTo>
                <a:lnTo>
                  <a:pt x="63527" y="613825"/>
                </a:lnTo>
                <a:lnTo>
                  <a:pt x="41627" y="573306"/>
                </a:lnTo>
                <a:lnTo>
                  <a:pt x="23961" y="529310"/>
                </a:lnTo>
                <a:lnTo>
                  <a:pt x="10892" y="482291"/>
                </a:lnTo>
                <a:lnTo>
                  <a:pt x="2783" y="432703"/>
                </a:lnTo>
                <a:lnTo>
                  <a:pt x="0" y="381000"/>
                </a:lnTo>
                <a:close/>
              </a:path>
            </a:pathLst>
          </a:custGeom>
          <a:ln w="76200">
            <a:solidFill>
              <a:srgbClr val="66FF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" name="object 1223"/>
          <p:cNvSpPr/>
          <p:nvPr/>
        </p:nvSpPr>
        <p:spPr>
          <a:xfrm>
            <a:off x="2171700" y="2476500"/>
            <a:ext cx="609600" cy="762000"/>
          </a:xfrm>
          <a:custGeom>
            <a:avLst/>
            <a:gdLst/>
            <a:ahLst/>
            <a:cxnLst/>
            <a:rect l="l" t="t" r="r" b="b"/>
            <a:pathLst>
              <a:path w="609600" h="762000">
                <a:moveTo>
                  <a:pt x="0" y="381000"/>
                </a:moveTo>
                <a:lnTo>
                  <a:pt x="2783" y="329296"/>
                </a:lnTo>
                <a:lnTo>
                  <a:pt x="10892" y="279708"/>
                </a:lnTo>
                <a:lnTo>
                  <a:pt x="23961" y="232689"/>
                </a:lnTo>
                <a:lnTo>
                  <a:pt x="41627" y="188693"/>
                </a:lnTo>
                <a:lnTo>
                  <a:pt x="63527" y="148174"/>
                </a:lnTo>
                <a:lnTo>
                  <a:pt x="89296" y="111585"/>
                </a:lnTo>
                <a:lnTo>
                  <a:pt x="118571" y="79380"/>
                </a:lnTo>
                <a:lnTo>
                  <a:pt x="150988" y="52013"/>
                </a:lnTo>
                <a:lnTo>
                  <a:pt x="186183" y="29938"/>
                </a:lnTo>
                <a:lnTo>
                  <a:pt x="223793" y="13608"/>
                </a:lnTo>
                <a:lnTo>
                  <a:pt x="263453" y="3477"/>
                </a:lnTo>
                <a:lnTo>
                  <a:pt x="304800" y="0"/>
                </a:lnTo>
                <a:lnTo>
                  <a:pt x="346146" y="3477"/>
                </a:lnTo>
                <a:lnTo>
                  <a:pt x="385806" y="13608"/>
                </a:lnTo>
                <a:lnTo>
                  <a:pt x="423416" y="29938"/>
                </a:lnTo>
                <a:lnTo>
                  <a:pt x="458611" y="52013"/>
                </a:lnTo>
                <a:lnTo>
                  <a:pt x="491028" y="79380"/>
                </a:lnTo>
                <a:lnTo>
                  <a:pt x="520303" y="111585"/>
                </a:lnTo>
                <a:lnTo>
                  <a:pt x="546072" y="148174"/>
                </a:lnTo>
                <a:lnTo>
                  <a:pt x="567972" y="188693"/>
                </a:lnTo>
                <a:lnTo>
                  <a:pt x="585638" y="232689"/>
                </a:lnTo>
                <a:lnTo>
                  <a:pt x="598707" y="279708"/>
                </a:lnTo>
                <a:lnTo>
                  <a:pt x="606816" y="329296"/>
                </a:lnTo>
                <a:lnTo>
                  <a:pt x="609600" y="381000"/>
                </a:lnTo>
                <a:lnTo>
                  <a:pt x="606816" y="432703"/>
                </a:lnTo>
                <a:lnTo>
                  <a:pt x="598707" y="482291"/>
                </a:lnTo>
                <a:lnTo>
                  <a:pt x="585638" y="529310"/>
                </a:lnTo>
                <a:lnTo>
                  <a:pt x="567972" y="573306"/>
                </a:lnTo>
                <a:lnTo>
                  <a:pt x="546072" y="613825"/>
                </a:lnTo>
                <a:lnTo>
                  <a:pt x="520303" y="650414"/>
                </a:lnTo>
                <a:lnTo>
                  <a:pt x="491028" y="682619"/>
                </a:lnTo>
                <a:lnTo>
                  <a:pt x="458611" y="709986"/>
                </a:lnTo>
                <a:lnTo>
                  <a:pt x="423416" y="732061"/>
                </a:lnTo>
                <a:lnTo>
                  <a:pt x="385806" y="748391"/>
                </a:lnTo>
                <a:lnTo>
                  <a:pt x="346146" y="758522"/>
                </a:lnTo>
                <a:lnTo>
                  <a:pt x="304800" y="762000"/>
                </a:lnTo>
                <a:lnTo>
                  <a:pt x="263453" y="758522"/>
                </a:lnTo>
                <a:lnTo>
                  <a:pt x="223793" y="748391"/>
                </a:lnTo>
                <a:lnTo>
                  <a:pt x="186183" y="732061"/>
                </a:lnTo>
                <a:lnTo>
                  <a:pt x="150988" y="709986"/>
                </a:lnTo>
                <a:lnTo>
                  <a:pt x="118571" y="682619"/>
                </a:lnTo>
                <a:lnTo>
                  <a:pt x="89296" y="650414"/>
                </a:lnTo>
                <a:lnTo>
                  <a:pt x="63527" y="613825"/>
                </a:lnTo>
                <a:lnTo>
                  <a:pt x="41627" y="573306"/>
                </a:lnTo>
                <a:lnTo>
                  <a:pt x="23961" y="529310"/>
                </a:lnTo>
                <a:lnTo>
                  <a:pt x="10892" y="482291"/>
                </a:lnTo>
                <a:lnTo>
                  <a:pt x="2783" y="432703"/>
                </a:lnTo>
                <a:lnTo>
                  <a:pt x="0" y="381000"/>
                </a:lnTo>
                <a:close/>
              </a:path>
            </a:pathLst>
          </a:custGeom>
          <a:ln w="76200">
            <a:solidFill>
              <a:srgbClr val="66FF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" name="object 1224"/>
          <p:cNvSpPr/>
          <p:nvPr/>
        </p:nvSpPr>
        <p:spPr>
          <a:xfrm>
            <a:off x="4229100" y="3848100"/>
            <a:ext cx="609600" cy="762000"/>
          </a:xfrm>
          <a:custGeom>
            <a:avLst/>
            <a:gdLst/>
            <a:ahLst/>
            <a:cxnLst/>
            <a:rect l="l" t="t" r="r" b="b"/>
            <a:pathLst>
              <a:path w="609600" h="762000">
                <a:moveTo>
                  <a:pt x="0" y="381000"/>
                </a:moveTo>
                <a:lnTo>
                  <a:pt x="2783" y="329296"/>
                </a:lnTo>
                <a:lnTo>
                  <a:pt x="10892" y="279708"/>
                </a:lnTo>
                <a:lnTo>
                  <a:pt x="23961" y="232689"/>
                </a:lnTo>
                <a:lnTo>
                  <a:pt x="41627" y="188693"/>
                </a:lnTo>
                <a:lnTo>
                  <a:pt x="63527" y="148174"/>
                </a:lnTo>
                <a:lnTo>
                  <a:pt x="89296" y="111585"/>
                </a:lnTo>
                <a:lnTo>
                  <a:pt x="118571" y="79380"/>
                </a:lnTo>
                <a:lnTo>
                  <a:pt x="150988" y="52013"/>
                </a:lnTo>
                <a:lnTo>
                  <a:pt x="186183" y="29938"/>
                </a:lnTo>
                <a:lnTo>
                  <a:pt x="223793" y="13608"/>
                </a:lnTo>
                <a:lnTo>
                  <a:pt x="263453" y="3477"/>
                </a:lnTo>
                <a:lnTo>
                  <a:pt x="304800" y="0"/>
                </a:lnTo>
                <a:lnTo>
                  <a:pt x="346146" y="3477"/>
                </a:lnTo>
                <a:lnTo>
                  <a:pt x="385806" y="13608"/>
                </a:lnTo>
                <a:lnTo>
                  <a:pt x="423416" y="29938"/>
                </a:lnTo>
                <a:lnTo>
                  <a:pt x="458611" y="52013"/>
                </a:lnTo>
                <a:lnTo>
                  <a:pt x="491028" y="79380"/>
                </a:lnTo>
                <a:lnTo>
                  <a:pt x="520303" y="111585"/>
                </a:lnTo>
                <a:lnTo>
                  <a:pt x="546072" y="148174"/>
                </a:lnTo>
                <a:lnTo>
                  <a:pt x="567972" y="188693"/>
                </a:lnTo>
                <a:lnTo>
                  <a:pt x="585638" y="232689"/>
                </a:lnTo>
                <a:lnTo>
                  <a:pt x="598707" y="279708"/>
                </a:lnTo>
                <a:lnTo>
                  <a:pt x="606816" y="329296"/>
                </a:lnTo>
                <a:lnTo>
                  <a:pt x="609600" y="381000"/>
                </a:lnTo>
                <a:lnTo>
                  <a:pt x="606816" y="432703"/>
                </a:lnTo>
                <a:lnTo>
                  <a:pt x="598707" y="482291"/>
                </a:lnTo>
                <a:lnTo>
                  <a:pt x="585638" y="529310"/>
                </a:lnTo>
                <a:lnTo>
                  <a:pt x="567972" y="573306"/>
                </a:lnTo>
                <a:lnTo>
                  <a:pt x="546072" y="613825"/>
                </a:lnTo>
                <a:lnTo>
                  <a:pt x="520303" y="650414"/>
                </a:lnTo>
                <a:lnTo>
                  <a:pt x="491028" y="682619"/>
                </a:lnTo>
                <a:lnTo>
                  <a:pt x="458611" y="709986"/>
                </a:lnTo>
                <a:lnTo>
                  <a:pt x="423416" y="732061"/>
                </a:lnTo>
                <a:lnTo>
                  <a:pt x="385806" y="748391"/>
                </a:lnTo>
                <a:lnTo>
                  <a:pt x="346146" y="758522"/>
                </a:lnTo>
                <a:lnTo>
                  <a:pt x="304800" y="762000"/>
                </a:lnTo>
                <a:lnTo>
                  <a:pt x="263453" y="758522"/>
                </a:lnTo>
                <a:lnTo>
                  <a:pt x="223793" y="748391"/>
                </a:lnTo>
                <a:lnTo>
                  <a:pt x="186183" y="732061"/>
                </a:lnTo>
                <a:lnTo>
                  <a:pt x="150988" y="709986"/>
                </a:lnTo>
                <a:lnTo>
                  <a:pt x="118571" y="682619"/>
                </a:lnTo>
                <a:lnTo>
                  <a:pt x="89296" y="650414"/>
                </a:lnTo>
                <a:lnTo>
                  <a:pt x="63527" y="613825"/>
                </a:lnTo>
                <a:lnTo>
                  <a:pt x="41627" y="573306"/>
                </a:lnTo>
                <a:lnTo>
                  <a:pt x="23961" y="529310"/>
                </a:lnTo>
                <a:lnTo>
                  <a:pt x="10892" y="482291"/>
                </a:lnTo>
                <a:lnTo>
                  <a:pt x="2783" y="432703"/>
                </a:lnTo>
                <a:lnTo>
                  <a:pt x="0" y="381000"/>
                </a:lnTo>
                <a:close/>
              </a:path>
            </a:pathLst>
          </a:custGeom>
          <a:ln w="76200">
            <a:solidFill>
              <a:srgbClr val="66FF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" name="object 1225"/>
          <p:cNvSpPr/>
          <p:nvPr/>
        </p:nvSpPr>
        <p:spPr>
          <a:xfrm>
            <a:off x="4229100" y="1790700"/>
            <a:ext cx="609600" cy="762000"/>
          </a:xfrm>
          <a:custGeom>
            <a:avLst/>
            <a:gdLst/>
            <a:ahLst/>
            <a:cxnLst/>
            <a:rect l="l" t="t" r="r" b="b"/>
            <a:pathLst>
              <a:path w="609600" h="762000">
                <a:moveTo>
                  <a:pt x="0" y="381000"/>
                </a:moveTo>
                <a:lnTo>
                  <a:pt x="2783" y="329296"/>
                </a:lnTo>
                <a:lnTo>
                  <a:pt x="10892" y="279708"/>
                </a:lnTo>
                <a:lnTo>
                  <a:pt x="23961" y="232689"/>
                </a:lnTo>
                <a:lnTo>
                  <a:pt x="41627" y="188693"/>
                </a:lnTo>
                <a:lnTo>
                  <a:pt x="63527" y="148174"/>
                </a:lnTo>
                <a:lnTo>
                  <a:pt x="89296" y="111585"/>
                </a:lnTo>
                <a:lnTo>
                  <a:pt x="118571" y="79380"/>
                </a:lnTo>
                <a:lnTo>
                  <a:pt x="150988" y="52013"/>
                </a:lnTo>
                <a:lnTo>
                  <a:pt x="186183" y="29938"/>
                </a:lnTo>
                <a:lnTo>
                  <a:pt x="223793" y="13608"/>
                </a:lnTo>
                <a:lnTo>
                  <a:pt x="263453" y="3477"/>
                </a:lnTo>
                <a:lnTo>
                  <a:pt x="304800" y="0"/>
                </a:lnTo>
                <a:lnTo>
                  <a:pt x="346146" y="3477"/>
                </a:lnTo>
                <a:lnTo>
                  <a:pt x="385806" y="13608"/>
                </a:lnTo>
                <a:lnTo>
                  <a:pt x="423416" y="29938"/>
                </a:lnTo>
                <a:lnTo>
                  <a:pt x="458611" y="52013"/>
                </a:lnTo>
                <a:lnTo>
                  <a:pt x="491028" y="79380"/>
                </a:lnTo>
                <a:lnTo>
                  <a:pt x="520303" y="111585"/>
                </a:lnTo>
                <a:lnTo>
                  <a:pt x="546072" y="148174"/>
                </a:lnTo>
                <a:lnTo>
                  <a:pt x="567972" y="188693"/>
                </a:lnTo>
                <a:lnTo>
                  <a:pt x="585638" y="232689"/>
                </a:lnTo>
                <a:lnTo>
                  <a:pt x="598707" y="279708"/>
                </a:lnTo>
                <a:lnTo>
                  <a:pt x="606816" y="329296"/>
                </a:lnTo>
                <a:lnTo>
                  <a:pt x="609600" y="381000"/>
                </a:lnTo>
                <a:lnTo>
                  <a:pt x="606816" y="432703"/>
                </a:lnTo>
                <a:lnTo>
                  <a:pt x="598707" y="482291"/>
                </a:lnTo>
                <a:lnTo>
                  <a:pt x="585638" y="529310"/>
                </a:lnTo>
                <a:lnTo>
                  <a:pt x="567972" y="573306"/>
                </a:lnTo>
                <a:lnTo>
                  <a:pt x="546072" y="613825"/>
                </a:lnTo>
                <a:lnTo>
                  <a:pt x="520303" y="650414"/>
                </a:lnTo>
                <a:lnTo>
                  <a:pt x="491028" y="682619"/>
                </a:lnTo>
                <a:lnTo>
                  <a:pt x="458611" y="709986"/>
                </a:lnTo>
                <a:lnTo>
                  <a:pt x="423416" y="732061"/>
                </a:lnTo>
                <a:lnTo>
                  <a:pt x="385806" y="748391"/>
                </a:lnTo>
                <a:lnTo>
                  <a:pt x="346146" y="758522"/>
                </a:lnTo>
                <a:lnTo>
                  <a:pt x="304800" y="762000"/>
                </a:lnTo>
                <a:lnTo>
                  <a:pt x="263453" y="758522"/>
                </a:lnTo>
                <a:lnTo>
                  <a:pt x="223793" y="748391"/>
                </a:lnTo>
                <a:lnTo>
                  <a:pt x="186183" y="732061"/>
                </a:lnTo>
                <a:lnTo>
                  <a:pt x="150988" y="709986"/>
                </a:lnTo>
                <a:lnTo>
                  <a:pt x="118571" y="682619"/>
                </a:lnTo>
                <a:lnTo>
                  <a:pt x="89296" y="650414"/>
                </a:lnTo>
                <a:lnTo>
                  <a:pt x="63527" y="613825"/>
                </a:lnTo>
                <a:lnTo>
                  <a:pt x="41627" y="573306"/>
                </a:lnTo>
                <a:lnTo>
                  <a:pt x="23961" y="529310"/>
                </a:lnTo>
                <a:lnTo>
                  <a:pt x="10892" y="482291"/>
                </a:lnTo>
                <a:lnTo>
                  <a:pt x="2783" y="432703"/>
                </a:lnTo>
                <a:lnTo>
                  <a:pt x="0" y="381000"/>
                </a:lnTo>
                <a:close/>
              </a:path>
            </a:pathLst>
          </a:custGeom>
          <a:ln w="76200">
            <a:solidFill>
              <a:srgbClr val="66FF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" name="object 1227"/>
          <p:cNvSpPr txBox="1"/>
          <p:nvPr/>
        </p:nvSpPr>
        <p:spPr>
          <a:xfrm>
            <a:off x="1840992" y="231647"/>
            <a:ext cx="652525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10" dirty="0">
                <a:solidFill>
                  <a:srgbClr val="40749B"/>
                </a:solidFill>
                <a:latin typeface="Arial"/>
                <a:cs typeface="Arial"/>
              </a:rPr>
              <a:t>Muestreo </a:t>
            </a:r>
            <a:r>
              <a:rPr sz="4000" spc="-100" dirty="0">
                <a:solidFill>
                  <a:srgbClr val="40749B"/>
                </a:solidFill>
                <a:latin typeface="Arial"/>
                <a:cs typeface="Arial"/>
              </a:rPr>
              <a:t>Aleatorio</a:t>
            </a:r>
            <a:r>
              <a:rPr sz="4000" spc="-350" dirty="0">
                <a:solidFill>
                  <a:srgbClr val="40749B"/>
                </a:solidFill>
                <a:latin typeface="Arial"/>
                <a:cs typeface="Arial"/>
              </a:rPr>
              <a:t> </a:t>
            </a:r>
            <a:r>
              <a:rPr sz="4000" spc="-190" dirty="0">
                <a:solidFill>
                  <a:srgbClr val="40749B"/>
                </a:solidFill>
                <a:latin typeface="Arial"/>
                <a:cs typeface="Arial"/>
              </a:rPr>
              <a:t>Sistemático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66427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9650" y="1682179"/>
            <a:ext cx="7153909" cy="3720249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210"/>
              </a:spcBef>
            </a:pP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Muestreo Estratificado.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90000"/>
              </a:lnSpc>
              <a:spcBef>
                <a:spcPts val="140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Cuando la muestra incluye subgrupos representativos  (estratos) de los elementos de estudio con características  específicas: urbano, rural, nivel de instrucción, año  académico, carrera, sexo, grupo étnico, edad, paridad etc.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12700" marR="155575">
              <a:lnSpc>
                <a:spcPts val="2590"/>
              </a:lnSpc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En cada estrato para obtener el tamaño de la muestra se  puede utilizar el muestreo aleatorio o sistemático.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69475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9650" y="1682179"/>
            <a:ext cx="6353150" cy="1549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82520" indent="91440">
              <a:lnSpc>
                <a:spcPct val="138800"/>
              </a:lnSpc>
              <a:spcBef>
                <a:spcPts val="95"/>
              </a:spcBef>
            </a:pP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Muestreo Estratificado. 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Ejemplo: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Estudiantes de la Carrera de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Medicina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20912" y="3389022"/>
            <a:ext cx="1936687" cy="1036181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 año =20%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III año =15%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0865" y="3389022"/>
            <a:ext cx="1936687" cy="1546577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22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II año=18%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IV año=30%</a:t>
            </a:r>
            <a:endParaRPr lang="es-PA" sz="2400" dirty="0">
              <a:solidFill>
                <a:srgbClr val="40404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lang="es-PA" sz="2400" dirty="0">
                <a:solidFill>
                  <a:srgbClr val="404040"/>
                </a:solidFill>
                <a:latin typeface="Arial"/>
                <a:cs typeface="Arial"/>
              </a:rPr>
              <a:t>V año= 17%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64903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9650" y="1644647"/>
            <a:ext cx="8029550" cy="3009798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sz="2800" dirty="0">
                <a:solidFill>
                  <a:srgbClr val="CC0000"/>
                </a:solidFill>
                <a:latin typeface="Arial"/>
                <a:cs typeface="Arial"/>
              </a:rPr>
              <a:t>Muestreo por Racimos (Cluster o Conglomerado)</a:t>
            </a:r>
            <a:endParaRPr sz="2800" dirty="0">
              <a:latin typeface="Arial"/>
              <a:cs typeface="Arial"/>
            </a:endParaRPr>
          </a:p>
          <a:p>
            <a:pPr marL="12700" marR="625475">
              <a:lnSpc>
                <a:spcPts val="2590"/>
              </a:lnSpc>
              <a:spcBef>
                <a:spcPts val="147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Conglomerados: son unidades geográficas (distritos,  pueblos, organizaciones, clínicas)</a:t>
            </a:r>
            <a:endParaRPr sz="2400" dirty="0">
              <a:latin typeface="Arial"/>
              <a:cs typeface="Arial"/>
            </a:endParaRPr>
          </a:p>
          <a:p>
            <a:pPr marL="104139" marR="2075814">
              <a:lnSpc>
                <a:spcPts val="3990"/>
              </a:lnSpc>
              <a:spcBef>
                <a:spcPts val="29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Facultad de Ciencias Económicas  Facultad de Ciencias Jurídicas y Sociales</a:t>
            </a:r>
            <a:endParaRPr sz="2400" dirty="0">
              <a:latin typeface="Arial"/>
              <a:cs typeface="Arial"/>
            </a:endParaRPr>
          </a:p>
          <a:p>
            <a:pPr marL="104139">
              <a:lnSpc>
                <a:spcPct val="100000"/>
              </a:lnSpc>
              <a:spcBef>
                <a:spcPts val="79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Facultad de Química y Farmacia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Abrir llave 4">
            <a:extLst>
              <a:ext uri="{FF2B5EF4-FFF2-40B4-BE49-F238E27FC236}">
                <a16:creationId xmlns:a16="http://schemas.microsoft.com/office/drawing/2014/main" id="{BDA5AA8C-3E9E-4F9E-9955-0A505F9538BC}"/>
              </a:ext>
            </a:extLst>
          </p:cNvPr>
          <p:cNvSpPr/>
          <p:nvPr/>
        </p:nvSpPr>
        <p:spPr>
          <a:xfrm>
            <a:off x="609600" y="3276600"/>
            <a:ext cx="76200" cy="1295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6400799"/>
            <a:ext cx="9141460" cy="457200"/>
          </a:xfrm>
          <a:custGeom>
            <a:avLst/>
            <a:gdLst/>
            <a:ahLst/>
            <a:cxnLst/>
            <a:rect l="l" t="t" r="r" b="b"/>
            <a:pathLst>
              <a:path w="9141460" h="457200">
                <a:moveTo>
                  <a:pt x="0" y="457199"/>
                </a:moveTo>
                <a:lnTo>
                  <a:pt x="9140952" y="457199"/>
                </a:lnTo>
                <a:lnTo>
                  <a:pt x="9140952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33744"/>
            <a:ext cx="9142730" cy="64135"/>
          </a:xfrm>
          <a:custGeom>
            <a:avLst/>
            <a:gdLst/>
            <a:ahLst/>
            <a:cxnLst/>
            <a:rect l="l" t="t" r="r" b="b"/>
            <a:pathLst>
              <a:path w="9142730" h="64135">
                <a:moveTo>
                  <a:pt x="0" y="64007"/>
                </a:moveTo>
                <a:lnTo>
                  <a:pt x="9142476" y="64007"/>
                </a:lnTo>
                <a:lnTo>
                  <a:pt x="9142476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865247" y="2061209"/>
            <a:ext cx="1586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financieras,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62779" y="2061209"/>
            <a:ext cx="1026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tiempo,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99606" y="2062799"/>
            <a:ext cx="1313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geografía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23453" y="2032001"/>
            <a:ext cx="1250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9435" algn="l"/>
              </a:tabLst>
            </a:pPr>
            <a:r>
              <a:rPr lang="es-PA" sz="2400" dirty="0">
                <a:solidFill>
                  <a:srgbClr val="404040"/>
                </a:solidFill>
                <a:latin typeface="Arial"/>
                <a:cs typeface="Arial"/>
              </a:rPr>
              <a:t>y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otros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444" y="2061209"/>
            <a:ext cx="156591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Limitantes:  obstáculos.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3444" y="3404107"/>
            <a:ext cx="7312356" cy="2146357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8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Se reducen costos, tiempo y energía al considerar que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muchas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veces las unidades de análisis se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encuentran</a:t>
            </a:r>
            <a:r>
              <a:rPr lang="es-PA" sz="24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encapsuladas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o encerradas en determinados lugares  físicos o geográficos: </a:t>
            </a:r>
            <a:endParaRPr lang="es-PA" sz="2400" dirty="0">
              <a:solidFill>
                <a:srgbClr val="404040"/>
              </a:solidFill>
              <a:latin typeface="Arial"/>
              <a:cs typeface="Arial"/>
            </a:endParaRPr>
          </a:p>
          <a:p>
            <a:pPr marL="12700" marR="5080">
              <a:lnSpc>
                <a:spcPct val="90000"/>
              </a:lnSpc>
              <a:spcBef>
                <a:spcPts val="385"/>
              </a:spcBef>
            </a:pPr>
            <a:endParaRPr lang="es-PA" sz="2400" dirty="0">
              <a:solidFill>
                <a:srgbClr val="404040"/>
              </a:solidFill>
              <a:latin typeface="Arial"/>
              <a:cs typeface="Arial"/>
            </a:endParaRPr>
          </a:p>
          <a:p>
            <a:pPr marL="12700" marR="5080" algn="ctr">
              <a:lnSpc>
                <a:spcPct val="90000"/>
              </a:lnSpc>
              <a:spcBef>
                <a:spcPts val="385"/>
              </a:spcBef>
            </a:pPr>
            <a:r>
              <a:rPr sz="2400" dirty="0" err="1">
                <a:solidFill>
                  <a:srgbClr val="FF0000"/>
                </a:solidFill>
                <a:latin typeface="Arial"/>
                <a:cs typeface="Arial"/>
              </a:rPr>
              <a:t>Conglomerados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90168" y="176860"/>
            <a:ext cx="7920432" cy="16260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520">
              <a:lnSpc>
                <a:spcPct val="100000"/>
              </a:lnSpc>
              <a:spcBef>
                <a:spcPts val="100"/>
              </a:spcBef>
            </a:pPr>
            <a:r>
              <a:rPr dirty="0"/>
              <a:t>TIPOS DE MUESTREO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br>
              <a:rPr lang="es-PA" sz="2800" dirty="0">
                <a:solidFill>
                  <a:srgbClr val="CC0000"/>
                </a:solidFill>
              </a:rPr>
            </a:br>
            <a:r>
              <a:rPr sz="2800" dirty="0" err="1">
                <a:solidFill>
                  <a:srgbClr val="CC0000"/>
                </a:solidFill>
              </a:rPr>
              <a:t>Muestreo</a:t>
            </a:r>
            <a:r>
              <a:rPr sz="2800" dirty="0">
                <a:solidFill>
                  <a:srgbClr val="CC0000"/>
                </a:solidFill>
              </a:rPr>
              <a:t> por Racimos (Clúster o Conglomerado)</a:t>
            </a:r>
            <a:endParaRPr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6400799"/>
            <a:ext cx="9141460" cy="457200"/>
          </a:xfrm>
          <a:custGeom>
            <a:avLst/>
            <a:gdLst/>
            <a:ahLst/>
            <a:cxnLst/>
            <a:rect l="l" t="t" r="r" b="b"/>
            <a:pathLst>
              <a:path w="9141460" h="457200">
                <a:moveTo>
                  <a:pt x="0" y="457199"/>
                </a:moveTo>
                <a:lnTo>
                  <a:pt x="9140952" y="457199"/>
                </a:lnTo>
                <a:lnTo>
                  <a:pt x="9140952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33744"/>
            <a:ext cx="9142730" cy="64135"/>
          </a:xfrm>
          <a:custGeom>
            <a:avLst/>
            <a:gdLst/>
            <a:ahLst/>
            <a:cxnLst/>
            <a:rect l="l" t="t" r="r" b="b"/>
            <a:pathLst>
              <a:path w="9142730" h="64135">
                <a:moveTo>
                  <a:pt x="0" y="64007"/>
                </a:moveTo>
                <a:lnTo>
                  <a:pt x="9142476" y="64007"/>
                </a:lnTo>
                <a:lnTo>
                  <a:pt x="9142476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9600" y="2143760"/>
            <a:ext cx="8153400" cy="3516347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Unidad de análisis: sujeto o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sujetos</a:t>
            </a:r>
            <a:endParaRPr sz="500" dirty="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spcBef>
                <a:spcPts val="110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Unidad Muestral en este caso: conglomerado a través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735"/>
              </a:lnSpc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del cual se logra el acceso a la unidad de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análisis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Selección en 2 etapas:</a:t>
            </a:r>
            <a:endParaRPr sz="2400" dirty="0">
              <a:latin typeface="Arial"/>
              <a:cs typeface="Arial"/>
            </a:endParaRPr>
          </a:p>
          <a:p>
            <a:pPr marL="303530" indent="-182880">
              <a:lnSpc>
                <a:spcPct val="100000"/>
              </a:lnSpc>
              <a:spcBef>
                <a:spcPts val="105"/>
              </a:spcBef>
              <a:buClr>
                <a:srgbClr val="E38312"/>
              </a:buClr>
              <a:buChar char="◦"/>
              <a:tabLst>
                <a:tab pos="304165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Los racimos o conglomerados</a:t>
            </a:r>
            <a:endParaRPr sz="2400" dirty="0">
              <a:latin typeface="Arial"/>
              <a:cs typeface="Arial"/>
            </a:endParaRPr>
          </a:p>
          <a:p>
            <a:pPr marL="303530" marR="378460" indent="-182880">
              <a:lnSpc>
                <a:spcPts val="2590"/>
              </a:lnSpc>
              <a:spcBef>
                <a:spcPts val="645"/>
              </a:spcBef>
              <a:buClr>
                <a:srgbClr val="E38312"/>
              </a:buClr>
              <a:buChar char="◦"/>
              <a:tabLst>
                <a:tab pos="304165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En los racimos se seleccionan a los sujetos a ser  medidos.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120650">
              <a:lnSpc>
                <a:spcPct val="100000"/>
              </a:lnSpc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Población, Localidades, Viviendas. Croquis.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2000" y="176860"/>
            <a:ext cx="80010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570"/>
              </a:lnSpc>
              <a:spcBef>
                <a:spcPts val="100"/>
              </a:spcBef>
            </a:pPr>
            <a:r>
              <a:rPr dirty="0"/>
              <a:t>TIPOS DE MUESTREO</a:t>
            </a:r>
            <a:r>
              <a:rPr lang="es-PA" dirty="0"/>
              <a:t>+</a:t>
            </a:r>
            <a:br>
              <a:rPr lang="es-PA" dirty="0"/>
            </a:br>
            <a:endParaRPr dirty="0"/>
          </a:p>
          <a:p>
            <a:pPr marL="12700">
              <a:lnSpc>
                <a:spcPts val="3170"/>
              </a:lnSpc>
            </a:pPr>
            <a:r>
              <a:rPr sz="2800" dirty="0">
                <a:solidFill>
                  <a:srgbClr val="CC0000"/>
                </a:solidFill>
              </a:rPr>
              <a:t>Muestreo por Racimos (Clúster o Conglomerado)</a:t>
            </a:r>
            <a:endParaRPr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5484" y="586740"/>
            <a:ext cx="7761986" cy="56671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894" y="324103"/>
            <a:ext cx="5074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626F52"/>
                </a:solidFill>
                <a:latin typeface="Arial"/>
                <a:cs typeface="Arial"/>
              </a:rPr>
              <a:t>Comunidad A </a:t>
            </a:r>
            <a:r>
              <a:rPr sz="2400" b="1" dirty="0">
                <a:solidFill>
                  <a:srgbClr val="626F52"/>
                </a:solidFill>
                <a:latin typeface="Arial"/>
                <a:cs typeface="Arial"/>
              </a:rPr>
              <a:t>= </a:t>
            </a:r>
            <a:r>
              <a:rPr sz="2400" b="1" spc="-5" dirty="0">
                <a:solidFill>
                  <a:srgbClr val="626F52"/>
                </a:solidFill>
                <a:latin typeface="Arial"/>
                <a:cs typeface="Arial"/>
              </a:rPr>
              <a:t>Conglomerado</a:t>
            </a:r>
            <a:r>
              <a:rPr sz="2400" b="1" spc="-200" dirty="0">
                <a:solidFill>
                  <a:srgbClr val="626F52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626F52"/>
                </a:solidFill>
                <a:latin typeface="Arial"/>
                <a:cs typeface="Arial"/>
              </a:rPr>
              <a:t>N°1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67951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9650" y="1599398"/>
            <a:ext cx="7422515" cy="3229730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785"/>
              </a:spcBef>
            </a:pPr>
            <a:r>
              <a:rPr sz="2800" dirty="0">
                <a:solidFill>
                  <a:srgbClr val="BC572C"/>
                </a:solidFill>
                <a:latin typeface="Arial"/>
                <a:cs typeface="Arial"/>
              </a:rPr>
              <a:t>Muestreo NO PROBABILISTICO:</a:t>
            </a:r>
            <a:endParaRPr sz="2800" dirty="0">
              <a:latin typeface="Arial"/>
              <a:cs typeface="Arial"/>
            </a:endParaRPr>
          </a:p>
          <a:p>
            <a:pPr marL="104139">
              <a:lnSpc>
                <a:spcPts val="2280"/>
              </a:lnSpc>
              <a:spcBef>
                <a:spcPts val="1220"/>
              </a:spcBef>
            </a:pP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No se conoce la probabilidad que tienen los diferentes elementos de la</a:t>
            </a:r>
            <a:r>
              <a:rPr lang="es-PA" sz="2000" dirty="0"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población de estudio de ser </a:t>
            </a:r>
            <a:r>
              <a:rPr sz="2000" dirty="0" err="1">
                <a:solidFill>
                  <a:srgbClr val="404040"/>
                </a:solidFill>
                <a:latin typeface="Arial"/>
                <a:cs typeface="Arial"/>
              </a:rPr>
              <a:t>seleccionados</a:t>
            </a:r>
            <a:r>
              <a:rPr sz="20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es-PA" sz="2000" dirty="0">
              <a:solidFill>
                <a:srgbClr val="404040"/>
              </a:solidFill>
              <a:latin typeface="Arial"/>
              <a:cs typeface="Arial"/>
            </a:endParaRPr>
          </a:p>
          <a:p>
            <a:pPr marL="104139">
              <a:lnSpc>
                <a:spcPts val="2280"/>
              </a:lnSpc>
            </a:pPr>
            <a:endParaRPr sz="2000" dirty="0">
              <a:latin typeface="Arial"/>
              <a:cs typeface="Arial"/>
            </a:endParaRPr>
          </a:p>
          <a:p>
            <a:pPr marL="336550" indent="-323850">
              <a:lnSpc>
                <a:spcPct val="100000"/>
              </a:lnSpc>
              <a:spcBef>
                <a:spcPts val="1090"/>
              </a:spcBef>
              <a:buAutoNum type="alphaUcPeriod"/>
              <a:tabLst>
                <a:tab pos="337185" algn="l"/>
              </a:tabLst>
            </a:pP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Muestreo por conveniencia</a:t>
            </a:r>
            <a:endParaRPr sz="2400" dirty="0">
              <a:latin typeface="Arial"/>
              <a:cs typeface="Arial"/>
            </a:endParaRPr>
          </a:p>
          <a:p>
            <a:pPr marL="321945" indent="-309245">
              <a:lnSpc>
                <a:spcPct val="100000"/>
              </a:lnSpc>
              <a:spcBef>
                <a:spcPts val="1105"/>
              </a:spcBef>
              <a:buAutoNum type="alphaUcPeriod"/>
              <a:tabLst>
                <a:tab pos="322580" algn="l"/>
              </a:tabLst>
            </a:pP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Muestreo por cuotas.</a:t>
            </a:r>
            <a:endParaRPr sz="2400" dirty="0">
              <a:latin typeface="Arial"/>
              <a:cs typeface="Arial"/>
            </a:endParaRPr>
          </a:p>
          <a:p>
            <a:pPr marL="318770" indent="-306070">
              <a:lnSpc>
                <a:spcPct val="100000"/>
              </a:lnSpc>
              <a:spcBef>
                <a:spcPts val="1115"/>
              </a:spcBef>
              <a:buAutoNum type="alphaUcPeriod"/>
              <a:tabLst>
                <a:tab pos="319405" algn="l"/>
              </a:tabLst>
            </a:pP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Accidental o bola de nieve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68713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9650" y="1682179"/>
            <a:ext cx="7499984" cy="390748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210"/>
              </a:spcBef>
            </a:pPr>
            <a:r>
              <a:rPr sz="2400" dirty="0">
                <a:solidFill>
                  <a:srgbClr val="BC572C"/>
                </a:solidFill>
                <a:latin typeface="Arial"/>
                <a:cs typeface="Arial"/>
              </a:rPr>
              <a:t>NO PROBABILISTICO: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A. Muestreo por conveniencia</a:t>
            </a:r>
            <a:endParaRPr sz="2400" dirty="0">
              <a:latin typeface="Arial"/>
              <a:cs typeface="Arial"/>
            </a:endParaRPr>
          </a:p>
          <a:p>
            <a:pPr marL="104139" marR="5080">
              <a:lnSpc>
                <a:spcPts val="2590"/>
              </a:lnSpc>
              <a:spcBef>
                <a:spcPts val="145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Es la muestra que esta disponible en el tiempo o periodo de  investigación.</a:t>
            </a:r>
            <a:endParaRPr sz="2400" dirty="0">
              <a:latin typeface="Arial"/>
              <a:cs typeface="Arial"/>
            </a:endParaRPr>
          </a:p>
          <a:p>
            <a:pPr marL="104139" marR="285750">
              <a:lnSpc>
                <a:spcPts val="2590"/>
              </a:lnSpc>
              <a:spcBef>
                <a:spcPts val="139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Ejemplo: </a:t>
            </a:r>
            <a:r>
              <a:rPr sz="2400" i="1" dirty="0" err="1">
                <a:solidFill>
                  <a:srgbClr val="404040"/>
                </a:solidFill>
                <a:latin typeface="Arial"/>
                <a:cs typeface="Arial"/>
              </a:rPr>
              <a:t>Todos</a:t>
            </a:r>
            <a:r>
              <a:rPr sz="2400" i="1" dirty="0">
                <a:solidFill>
                  <a:srgbClr val="404040"/>
                </a:solidFill>
                <a:latin typeface="Arial"/>
                <a:cs typeface="Arial"/>
              </a:rPr>
              <a:t> los </a:t>
            </a:r>
            <a:r>
              <a:rPr sz="2400" i="1" dirty="0" err="1">
                <a:solidFill>
                  <a:srgbClr val="404040"/>
                </a:solidFill>
                <a:latin typeface="Arial"/>
                <a:cs typeface="Arial"/>
              </a:rPr>
              <a:t>pacientes</a:t>
            </a:r>
            <a:r>
              <a:rPr sz="2400" i="1" dirty="0">
                <a:solidFill>
                  <a:srgbClr val="404040"/>
                </a:solidFill>
                <a:latin typeface="Arial"/>
                <a:cs typeface="Arial"/>
              </a:rPr>
              <a:t> que </a:t>
            </a:r>
            <a:r>
              <a:rPr sz="2400" i="1" dirty="0" err="1">
                <a:solidFill>
                  <a:srgbClr val="404040"/>
                </a:solidFill>
                <a:latin typeface="Arial"/>
                <a:cs typeface="Arial"/>
              </a:rPr>
              <a:t>asistan</a:t>
            </a:r>
            <a:r>
              <a:rPr sz="2400" i="1" dirty="0">
                <a:solidFill>
                  <a:srgbClr val="404040"/>
                </a:solidFill>
                <a:latin typeface="Arial"/>
                <a:cs typeface="Arial"/>
              </a:rPr>
              <a:t> a una </a:t>
            </a:r>
            <a:r>
              <a:rPr sz="2400" i="1" dirty="0" err="1">
                <a:solidFill>
                  <a:srgbClr val="404040"/>
                </a:solidFill>
                <a:latin typeface="Arial"/>
                <a:cs typeface="Arial"/>
              </a:rPr>
              <a:t>clínica</a:t>
            </a:r>
            <a:r>
              <a:rPr sz="2400" i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i="1" dirty="0" err="1">
                <a:solidFill>
                  <a:srgbClr val="404040"/>
                </a:solidFill>
                <a:latin typeface="Arial"/>
                <a:cs typeface="Arial"/>
              </a:rPr>
              <a:t>en</a:t>
            </a:r>
            <a:r>
              <a:rPr sz="2400" i="1" dirty="0">
                <a:solidFill>
                  <a:srgbClr val="404040"/>
                </a:solidFill>
                <a:latin typeface="Arial"/>
                <a:cs typeface="Arial"/>
              </a:rPr>
              <a:t>  particular </a:t>
            </a:r>
            <a:r>
              <a:rPr sz="2400" i="1" dirty="0" err="1">
                <a:solidFill>
                  <a:srgbClr val="404040"/>
                </a:solidFill>
                <a:latin typeface="Arial"/>
                <a:cs typeface="Arial"/>
              </a:rPr>
              <a:t>cierto</a:t>
            </a:r>
            <a:r>
              <a:rPr sz="2400" i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i="1" dirty="0" err="1">
                <a:solidFill>
                  <a:srgbClr val="404040"/>
                </a:solidFill>
                <a:latin typeface="Arial"/>
                <a:cs typeface="Arial"/>
              </a:rPr>
              <a:t>día</a:t>
            </a:r>
            <a:r>
              <a:rPr sz="2400" i="1" dirty="0">
                <a:solidFill>
                  <a:srgbClr val="404040"/>
                </a:solidFill>
                <a:latin typeface="Arial"/>
                <a:cs typeface="Arial"/>
              </a:rPr>
              <a:t>, semana, pueden ser requeridos para </a:t>
            </a:r>
            <a:r>
              <a:rPr sz="2400" i="1" dirty="0" err="1">
                <a:solidFill>
                  <a:srgbClr val="404040"/>
                </a:solidFill>
                <a:latin typeface="Arial"/>
                <a:cs typeface="Arial"/>
              </a:rPr>
              <a:t>participar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104139">
              <a:lnSpc>
                <a:spcPts val="2735"/>
              </a:lnSpc>
              <a:spcBef>
                <a:spcPts val="108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DESVENTAJA: la muestra puede ser poco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representativa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de</a:t>
            </a:r>
            <a:r>
              <a:rPr lang="es-PA" sz="2400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la población que se desea estudiar.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67189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816051" y="1602486"/>
            <a:ext cx="7571105" cy="1869101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215"/>
              </a:spcBef>
            </a:pPr>
            <a:r>
              <a:rPr dirty="0"/>
              <a:t>NO PROBABILISTICO:</a:t>
            </a: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dirty="0">
                <a:solidFill>
                  <a:srgbClr val="CC0000"/>
                </a:solidFill>
              </a:rPr>
              <a:t>B. Muestreo por Cuotas.</a:t>
            </a:r>
          </a:p>
          <a:p>
            <a:pPr marL="12700">
              <a:lnSpc>
                <a:spcPts val="2735"/>
              </a:lnSpc>
              <a:spcBef>
                <a:spcPts val="1115"/>
              </a:spcBef>
            </a:pPr>
            <a:r>
              <a:rPr dirty="0">
                <a:solidFill>
                  <a:srgbClr val="404040"/>
                </a:solidFill>
              </a:rPr>
              <a:t>Todos los elementos conocidos de la población </a:t>
            </a:r>
            <a:r>
              <a:rPr dirty="0" err="1">
                <a:solidFill>
                  <a:srgbClr val="404040"/>
                </a:solidFill>
              </a:rPr>
              <a:t>tienen</a:t>
            </a:r>
            <a:r>
              <a:rPr dirty="0">
                <a:solidFill>
                  <a:srgbClr val="404040"/>
                </a:solidFill>
              </a:rPr>
              <a:t> que</a:t>
            </a:r>
            <a:r>
              <a:rPr lang="es-PA" dirty="0">
                <a:solidFill>
                  <a:srgbClr val="404040"/>
                </a:solidFill>
              </a:rPr>
              <a:t> </a:t>
            </a:r>
            <a:r>
              <a:rPr dirty="0" err="1">
                <a:solidFill>
                  <a:srgbClr val="404040"/>
                </a:solidFill>
              </a:rPr>
              <a:t>aparecer</a:t>
            </a:r>
            <a:r>
              <a:rPr dirty="0">
                <a:solidFill>
                  <a:srgbClr val="404040"/>
                </a:solidFill>
              </a:rPr>
              <a:t> en la muestra.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2000" y="3647440"/>
            <a:ext cx="137612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5305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Se	debe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7400" y="3647440"/>
            <a:ext cx="6400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5720" algn="l"/>
                <a:tab pos="2016760" algn="l"/>
                <a:tab pos="2893060" algn="l"/>
                <a:tab pos="4373245" algn="l"/>
                <a:tab pos="4914265" algn="l"/>
                <a:tab pos="535940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asegurar	que	estos	aparezcan	en	la	misma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6051" y="3886200"/>
            <a:ext cx="7570470" cy="169989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proporción </a:t>
            </a:r>
            <a:r>
              <a:rPr sz="2400" spc="-100" dirty="0">
                <a:solidFill>
                  <a:srgbClr val="404040"/>
                </a:solidFill>
                <a:latin typeface="Arial"/>
                <a:cs typeface="Arial"/>
              </a:rPr>
              <a:t>que </a:t>
            </a:r>
            <a:r>
              <a:rPr sz="2400" spc="-110" dirty="0">
                <a:solidFill>
                  <a:srgbClr val="404040"/>
                </a:solidFill>
                <a:latin typeface="Arial"/>
                <a:cs typeface="Arial"/>
              </a:rPr>
              <a:t>en </a:t>
            </a:r>
            <a:r>
              <a:rPr sz="2400" spc="-85" dirty="0">
                <a:solidFill>
                  <a:srgbClr val="404040"/>
                </a:solidFill>
                <a:latin typeface="Arial"/>
                <a:cs typeface="Arial"/>
              </a:rPr>
              <a:t>la</a:t>
            </a:r>
            <a:r>
              <a:rPr sz="2400" spc="-25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80" dirty="0">
                <a:solidFill>
                  <a:srgbClr val="404040"/>
                </a:solidFill>
                <a:latin typeface="Arial"/>
                <a:cs typeface="Arial"/>
              </a:rPr>
              <a:t>población.</a:t>
            </a:r>
            <a:endParaRPr sz="2400" dirty="0">
              <a:latin typeface="Arial"/>
              <a:cs typeface="Arial"/>
            </a:endParaRPr>
          </a:p>
          <a:p>
            <a:pPr marL="12700" marR="5080" algn="just">
              <a:lnSpc>
                <a:spcPts val="2590"/>
              </a:lnSpc>
              <a:spcBef>
                <a:spcPts val="144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El investigador entrevista a todos las personas de cada  categoría que pueda encontrar hasta que haya llenado la  cuota.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9650" y="1682179"/>
            <a:ext cx="7573645" cy="2550698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C. </a:t>
            </a:r>
            <a:r>
              <a:rPr lang="es-PA" sz="240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Accidental o Bola de Nieve: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spcBef>
                <a:spcPts val="111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Se aprovecha o utiliza personas disponibles en un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momento</a:t>
            </a:r>
            <a:r>
              <a:rPr lang="es-PA" sz="2400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dado que se corresponda con el propósito del estudio.</a:t>
            </a:r>
            <a:endParaRPr sz="2400" dirty="0">
              <a:latin typeface="Arial"/>
              <a:cs typeface="Arial"/>
            </a:endParaRPr>
          </a:p>
          <a:p>
            <a:pPr marL="12700" marR="5715">
              <a:lnSpc>
                <a:spcPts val="2590"/>
              </a:lnSpc>
              <a:spcBef>
                <a:spcPts val="1445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De los tres tipos de muestreo no probabilístico resulta el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más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dirty="0" err="1">
                <a:solidFill>
                  <a:srgbClr val="404040"/>
                </a:solidFill>
                <a:latin typeface="Arial"/>
                <a:cs typeface="Arial"/>
              </a:rPr>
              <a:t>deficiente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67189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400799"/>
            <a:ext cx="9144000" cy="457200"/>
          </a:xfrm>
          <a:custGeom>
            <a:avLst/>
            <a:gdLst/>
            <a:ahLst/>
            <a:cxnLst/>
            <a:rect l="l" t="t" r="r" b="b"/>
            <a:pathLst>
              <a:path w="9144000" h="457200">
                <a:moveTo>
                  <a:pt x="0" y="457199"/>
                </a:moveTo>
                <a:lnTo>
                  <a:pt x="9144000" y="457199"/>
                </a:lnTo>
                <a:lnTo>
                  <a:pt x="91440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BC57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33744"/>
            <a:ext cx="9144000" cy="67310"/>
          </a:xfrm>
          <a:custGeom>
            <a:avLst/>
            <a:gdLst/>
            <a:ahLst/>
            <a:cxnLst/>
            <a:rect l="l" t="t" r="r" b="b"/>
            <a:pathLst>
              <a:path w="9144000" h="67310">
                <a:moveTo>
                  <a:pt x="0" y="67055"/>
                </a:moveTo>
                <a:lnTo>
                  <a:pt x="9144000" y="67055"/>
                </a:lnTo>
                <a:lnTo>
                  <a:pt x="9144000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E38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1020" y="2572359"/>
            <a:ext cx="3028315" cy="1586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640">
              <a:lnSpc>
                <a:spcPct val="116399"/>
              </a:lnSpc>
              <a:spcBef>
                <a:spcPts val="100"/>
              </a:spcBef>
            </a:pPr>
            <a:r>
              <a:rPr sz="4400" dirty="0">
                <a:latin typeface="Arial Black"/>
                <a:cs typeface="Arial Black"/>
              </a:rPr>
              <a:t>¡MUCHAS  GR</a:t>
            </a:r>
            <a:r>
              <a:rPr sz="4400" spc="-95" dirty="0">
                <a:latin typeface="Arial Black"/>
                <a:cs typeface="Arial Black"/>
              </a:rPr>
              <a:t>A</a:t>
            </a:r>
            <a:r>
              <a:rPr sz="4400" dirty="0">
                <a:latin typeface="Arial Black"/>
                <a:cs typeface="Arial Black"/>
              </a:rPr>
              <a:t>CIAS!</a:t>
            </a:r>
            <a:endParaRPr sz="44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64830" y="6551777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1738883"/>
            <a:ext cx="7475855" cy="0"/>
          </a:xfrm>
          <a:custGeom>
            <a:avLst/>
            <a:gdLst/>
            <a:ahLst/>
            <a:cxnLst/>
            <a:rect l="l" t="t" r="r" b="b"/>
            <a:pathLst>
              <a:path w="7475855">
                <a:moveTo>
                  <a:pt x="0" y="0"/>
                </a:moveTo>
                <a:lnTo>
                  <a:pt x="747547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90" y="913333"/>
            <a:ext cx="70999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TIPOS DE MUESTREO.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6111" y="2209800"/>
            <a:ext cx="7562316" cy="3124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139" marR="69850" indent="-91440">
              <a:lnSpc>
                <a:spcPct val="138800"/>
              </a:lnSpc>
              <a:spcBef>
                <a:spcPts val="95"/>
              </a:spcBef>
            </a:pPr>
            <a:r>
              <a:rPr sz="2400" dirty="0">
                <a:latin typeface="Arial"/>
                <a:cs typeface="Arial"/>
              </a:rPr>
              <a:t>¿Cual es el tamaño apropiado de la muestra?  </a:t>
            </a:r>
            <a:endParaRPr lang="es-PA" sz="2400" dirty="0">
              <a:latin typeface="Arial"/>
              <a:cs typeface="Arial"/>
            </a:endParaRPr>
          </a:p>
          <a:p>
            <a:pPr marL="104139" marR="69850" indent="-91440">
              <a:lnSpc>
                <a:spcPct val="138800"/>
              </a:lnSpc>
              <a:spcBef>
                <a:spcPts val="95"/>
              </a:spcBef>
            </a:pPr>
            <a:endParaRPr lang="es-PA" sz="2400" dirty="0">
              <a:latin typeface="Arial"/>
              <a:cs typeface="Arial"/>
            </a:endParaRPr>
          </a:p>
          <a:p>
            <a:pPr marL="104139" marR="69850" indent="-91440">
              <a:lnSpc>
                <a:spcPct val="138800"/>
              </a:lnSpc>
              <a:spcBef>
                <a:spcPts val="95"/>
              </a:spcBef>
            </a:pPr>
            <a:r>
              <a:rPr sz="2400" dirty="0" err="1">
                <a:latin typeface="Arial"/>
                <a:cs typeface="Arial"/>
              </a:rPr>
              <a:t>Depende</a:t>
            </a:r>
            <a:r>
              <a:rPr sz="2400" dirty="0">
                <a:latin typeface="Arial"/>
                <a:cs typeface="Arial"/>
              </a:rPr>
              <a:t> del paradigma o </a:t>
            </a:r>
            <a:r>
              <a:rPr sz="2400" dirty="0" err="1">
                <a:latin typeface="Arial"/>
                <a:cs typeface="Arial"/>
              </a:rPr>
              <a:t>enfoque</a:t>
            </a:r>
            <a:r>
              <a:rPr sz="2400" dirty="0">
                <a:latin typeface="Arial"/>
                <a:cs typeface="Arial"/>
              </a:rPr>
              <a:t>:</a:t>
            </a:r>
            <a:endParaRPr lang="es-PA" sz="2400" dirty="0">
              <a:latin typeface="Arial"/>
              <a:cs typeface="Arial"/>
            </a:endParaRPr>
          </a:p>
          <a:p>
            <a:pPr marL="104139" marR="69850" indent="-91440">
              <a:lnSpc>
                <a:spcPct val="138800"/>
              </a:lnSpc>
              <a:spcBef>
                <a:spcPts val="95"/>
              </a:spcBef>
            </a:pPr>
            <a:endParaRPr sz="2400" dirty="0">
              <a:latin typeface="Arial"/>
              <a:cs typeface="Arial"/>
            </a:endParaRPr>
          </a:p>
          <a:p>
            <a:pPr marL="256540" indent="-243840">
              <a:lnSpc>
                <a:spcPct val="100000"/>
              </a:lnSpc>
              <a:spcBef>
                <a:spcPts val="1115"/>
              </a:spcBef>
              <a:buClr>
                <a:srgbClr val="E38312"/>
              </a:buClr>
              <a:buChar char="•"/>
              <a:tabLst>
                <a:tab pos="256540" algn="l"/>
                <a:tab pos="257175" algn="l"/>
              </a:tabLst>
            </a:pPr>
            <a:r>
              <a:rPr sz="2400" dirty="0">
                <a:latin typeface="Arial"/>
                <a:cs typeface="Arial"/>
              </a:rPr>
              <a:t>Enfoque Cuantitativo o Cualitativo</a:t>
            </a:r>
          </a:p>
          <a:p>
            <a:pPr marL="256540" indent="-243840">
              <a:lnSpc>
                <a:spcPct val="100000"/>
              </a:lnSpc>
              <a:spcBef>
                <a:spcPts val="1105"/>
              </a:spcBef>
              <a:buClr>
                <a:srgbClr val="E38312"/>
              </a:buClr>
              <a:buChar char="•"/>
              <a:tabLst>
                <a:tab pos="256540" algn="l"/>
                <a:tab pos="257175" algn="l"/>
              </a:tabLst>
            </a:pPr>
            <a:r>
              <a:rPr sz="2400" dirty="0">
                <a:latin typeface="Arial"/>
                <a:cs typeface="Arial"/>
              </a:rPr>
              <a:t>Muestreo probabilístico o no probabilístico.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68B5DAF9081947BA6E5E74659BC90D" ma:contentTypeVersion="4" ma:contentTypeDescription="Crear nuevo documento." ma:contentTypeScope="" ma:versionID="e2a476d8eebd9edcfc83ced4a9c83042">
  <xsd:schema xmlns:xsd="http://www.w3.org/2001/XMLSchema" xmlns:xs="http://www.w3.org/2001/XMLSchema" xmlns:p="http://schemas.microsoft.com/office/2006/metadata/properties" xmlns:ns2="1a254d15-f5fb-4a7a-a6ba-bba584983fb2" targetNamespace="http://schemas.microsoft.com/office/2006/metadata/properties" ma:root="true" ma:fieldsID="3f7214c2af662255bdf43694a72cf0ed" ns2:_="">
    <xsd:import namespace="1a254d15-f5fb-4a7a-a6ba-bba584983f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54d15-f5fb-4a7a-a6ba-bba584983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FB153E0-7AD1-4863-B348-A5332DD7E0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F425C9-8BB4-46E8-A30F-40482C4DB3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254d15-f5fb-4a7a-a6ba-bba584983f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AB92115-574C-4BB4-A6CE-E4E70D62DF5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</TotalTime>
  <Words>1042</Words>
  <Application>Microsoft Office PowerPoint</Application>
  <PresentationFormat>Presentación en pantalla (4:3)</PresentationFormat>
  <Paragraphs>141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Office Theme</vt:lpstr>
      <vt:lpstr>TIPOS DE MUESTREO</vt:lpstr>
      <vt:lpstr>TIPOS DE MUESTREO.</vt:lpstr>
      <vt:lpstr>Tipos de Muestreo</vt:lpstr>
      <vt:lpstr>TIPOS DE MUESTREO.</vt:lpstr>
      <vt:lpstr>TIPOS DE MUESTREO</vt:lpstr>
      <vt:lpstr>Pasos :</vt:lpstr>
      <vt:lpstr>TIPOS DE MUESTREO.</vt:lpstr>
      <vt:lpstr>Muestreo Aleatorio Sistemático </vt:lpstr>
      <vt:lpstr>1 2 3 4 5 6 7 8 9 10 11 12 13 14 15</vt:lpstr>
      <vt:lpstr>1er # = 3  k = 8</vt:lpstr>
      <vt:lpstr>TIPOS DE MUESTREO.</vt:lpstr>
      <vt:lpstr>TIPOS DE MUESTREO.</vt:lpstr>
      <vt:lpstr>TIPOS DE MUESTREO</vt:lpstr>
      <vt:lpstr>TIPOS DE MUESTREO  Muestreo por Racimos (Clúster o Conglomerado)</vt:lpstr>
      <vt:lpstr>TIPOS DE MUESTREO+  Muestreo por Racimos (Clúster o Conglomerado)</vt:lpstr>
      <vt:lpstr>Comunidad A = Conglomerado N°1</vt:lpstr>
      <vt:lpstr>TIPOS DE MUESTREO.</vt:lpstr>
      <vt:lpstr>TIPOS DE MUESTREO.</vt:lpstr>
      <vt:lpstr>TIPOS DE MUESTREO.</vt:lpstr>
      <vt:lpstr>TIPOS DE MUESTREO.</vt:lpstr>
      <vt:lpstr>¡MUCHAS  GRACIAS!</vt:lpstr>
      <vt:lpstr>TIPOS DE MUESTREO.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TIPOS DE MUESTREO.</dc:title>
  <dc:creator>nelson</dc:creator>
  <cp:lastModifiedBy>Ricardo Cajina</cp:lastModifiedBy>
  <cp:revision>8</cp:revision>
  <dcterms:created xsi:type="dcterms:W3CDTF">2019-05-13T19:03:15Z</dcterms:created>
  <dcterms:modified xsi:type="dcterms:W3CDTF">2021-07-17T02:09:25Z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2016-03-16T00:00:00Z</vt:filetime>
  </property>
  <property fmtid="{D5CDD505-2E9C-101B-9397-08002B2CF9AE}" pid="3" name="Creator">
    <vt:lpwstr>Microsoft Office</vt:lpwstr>
  </property>
  <property fmtid="{D5CDD505-2E9C-101B-9397-08002B2CF9AE}" pid="4" name="LastSaved">
    <vt:filetime>2019-05-13T00:00:00Z</vt:filetime>
  </property>
  <property fmtid="{D5CDD505-2E9C-101B-9397-08002B2CF9AE}" pid="5" name="ContentTypeId">
    <vt:lpwstr>0x0101002568B5DAF9081947BA6E5E74659BC90D</vt:lpwstr>
  </property>
</Properties>
</file>